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47"/>
  </p:handoutMasterIdLst>
  <p:sldIdLst>
    <p:sldId id="257" r:id="rId2"/>
    <p:sldId id="300" r:id="rId3"/>
    <p:sldId id="256" r:id="rId4"/>
    <p:sldId id="258" r:id="rId5"/>
    <p:sldId id="259" r:id="rId6"/>
    <p:sldId id="262" r:id="rId7"/>
    <p:sldId id="260" r:id="rId8"/>
    <p:sldId id="274" r:id="rId9"/>
    <p:sldId id="275" r:id="rId10"/>
    <p:sldId id="283" r:id="rId11"/>
    <p:sldId id="263" r:id="rId12"/>
    <p:sldId id="264" r:id="rId13"/>
    <p:sldId id="261" r:id="rId14"/>
    <p:sldId id="265" r:id="rId15"/>
    <p:sldId id="280" r:id="rId16"/>
    <p:sldId id="282" r:id="rId17"/>
    <p:sldId id="281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6" r:id="rId27"/>
    <p:sldId id="284" r:id="rId28"/>
    <p:sldId id="285" r:id="rId29"/>
    <p:sldId id="286" r:id="rId30"/>
    <p:sldId id="301" r:id="rId31"/>
    <p:sldId id="302" r:id="rId32"/>
    <p:sldId id="287" r:id="rId33"/>
    <p:sldId id="288" r:id="rId34"/>
    <p:sldId id="289" r:id="rId35"/>
    <p:sldId id="290" r:id="rId36"/>
    <p:sldId id="303" r:id="rId37"/>
    <p:sldId id="291" r:id="rId38"/>
    <p:sldId id="292" r:id="rId39"/>
    <p:sldId id="294" r:id="rId40"/>
    <p:sldId id="295" r:id="rId41"/>
    <p:sldId id="296" r:id="rId42"/>
    <p:sldId id="297" r:id="rId43"/>
    <p:sldId id="298" r:id="rId44"/>
    <p:sldId id="299" r:id="rId45"/>
    <p:sldId id="304" r:id="rId46"/>
  </p:sldIdLst>
  <p:sldSz cx="9144000" cy="6858000" type="screen4x3"/>
  <p:notesSz cx="9926638" cy="66690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1A0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69FC17-C750-4AF0-8751-57F465F6D5F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337CC0-A590-427D-8A89-153758F5CB80}">
      <dgm:prSet phldrT="[Текст]" custT="1"/>
      <dgm:spPr>
        <a:xfrm>
          <a:off x="2891932" y="2949"/>
          <a:ext cx="2807087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000" b="1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модели</a:t>
          </a:r>
          <a:endParaRPr lang="ru-RU" sz="2000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D842A4BE-5A5C-488E-87AE-01C29557BDEF}" type="parTrans" cxnId="{8D37253F-EBDC-4D2B-964D-86B8B8765329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01771797-9247-4B43-9E79-01C7AEACE006}" type="sibTrans" cxnId="{8D37253F-EBDC-4D2B-964D-86B8B8765329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C916EB2A-EC40-499E-9870-0E217E1C5D8F}">
      <dgm:prSet phldrT="[Текст]" custT="1"/>
      <dgm:spPr>
        <a:xfrm>
          <a:off x="1439279" y="924476"/>
          <a:ext cx="2399708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000" b="1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схематичные</a:t>
          </a:r>
          <a:endParaRPr lang="ru-RU" sz="2000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7AE036B9-A0D7-4922-99A8-70F982E2152F}" type="parTrans" cxnId="{2940AD9A-D539-4176-9B4A-403516B0A1C4}">
      <dgm:prSet/>
      <dgm:spPr>
        <a:xfrm>
          <a:off x="2639133" y="651912"/>
          <a:ext cx="1656342" cy="272564"/>
        </a:xfrm>
        <a:custGeom>
          <a:avLst/>
          <a:gdLst/>
          <a:ahLst/>
          <a:cxnLst/>
          <a:rect l="0" t="0" r="0" b="0"/>
          <a:pathLst>
            <a:path>
              <a:moveTo>
                <a:pt x="1656342" y="0"/>
              </a:moveTo>
              <a:lnTo>
                <a:pt x="1656342" y="136282"/>
              </a:lnTo>
              <a:lnTo>
                <a:pt x="0" y="136282"/>
              </a:lnTo>
              <a:lnTo>
                <a:pt x="0" y="272564"/>
              </a:lnTo>
            </a:path>
          </a:pathLst>
        </a:custGeo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3AE9225D-4216-4F2D-8F61-69689FAF2AE4}" type="sibTrans" cxnId="{2940AD9A-D539-4176-9B4A-403516B0A1C4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E52FFAA8-3E20-451C-BB54-2E7FD58B3431}">
      <dgm:prSet phldrT="[Текст]" custT="1"/>
      <dgm:spPr>
        <a:xfrm>
          <a:off x="269414" y="1846003"/>
          <a:ext cx="2378915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000" b="1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вещественные</a:t>
          </a:r>
          <a:endParaRPr lang="ru-RU" sz="2000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88CBBC50-4E75-4A11-A90C-0A57FE057C78}" type="parTrans" cxnId="{30E2466F-8A6B-490E-9AA1-364E8D1E30E1}">
      <dgm:prSet/>
      <dgm:spPr>
        <a:xfrm>
          <a:off x="1458872" y="1573439"/>
          <a:ext cx="1180261" cy="272564"/>
        </a:xfrm>
        <a:custGeom>
          <a:avLst/>
          <a:gdLst/>
          <a:ahLst/>
          <a:cxnLst/>
          <a:rect l="0" t="0" r="0" b="0"/>
          <a:pathLst>
            <a:path>
              <a:moveTo>
                <a:pt x="1180261" y="0"/>
              </a:moveTo>
              <a:lnTo>
                <a:pt x="1180261" y="136282"/>
              </a:lnTo>
              <a:lnTo>
                <a:pt x="0" y="136282"/>
              </a:lnTo>
              <a:lnTo>
                <a:pt x="0" y="272564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E46686A9-7042-4695-8566-CCDDDAC4E835}" type="sibTrans" cxnId="{30E2466F-8A6B-490E-9AA1-364E8D1E30E1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7849A860-5217-444A-B2C9-3DB5A13A2488}">
      <dgm:prSet phldrT="[Текст]" custT="1"/>
      <dgm:spPr>
        <a:xfrm>
          <a:off x="2920894" y="1846003"/>
          <a:ext cx="2087959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000" b="1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графические</a:t>
          </a:r>
          <a:endParaRPr lang="ru-RU" sz="2000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F3D8D58B-A925-4C9A-BF72-C03D67991792}" type="parTrans" cxnId="{60689D5B-3A44-47BE-901F-F63DDC0769D8}">
      <dgm:prSet/>
      <dgm:spPr>
        <a:xfrm>
          <a:off x="2639133" y="1573439"/>
          <a:ext cx="1325739" cy="272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282"/>
              </a:lnTo>
              <a:lnTo>
                <a:pt x="1325739" y="136282"/>
              </a:lnTo>
              <a:lnTo>
                <a:pt x="1325739" y="272564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FB73B5B6-BAA7-44D6-8D09-BF9879261DC9}" type="sibTrans" cxnId="{60689D5B-3A44-47BE-901F-F63DDC0769D8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A8457670-9040-4042-A665-B64E3175539F}">
      <dgm:prSet phldrT="[Текст]" custT="1"/>
      <dgm:spPr>
        <a:xfrm>
          <a:off x="5457958" y="924476"/>
          <a:ext cx="1693714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000" b="1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знаковые</a:t>
          </a:r>
          <a:endParaRPr lang="ru-RU" sz="2000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9A8D785D-5616-49C3-B522-BE2EEAB0B48D}" type="parTrans" cxnId="{865B3292-F834-4BC2-A5BB-59A370D6D3A2}">
      <dgm:prSet/>
      <dgm:spPr>
        <a:xfrm>
          <a:off x="4295476" y="651912"/>
          <a:ext cx="2009339" cy="272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282"/>
              </a:lnTo>
              <a:lnTo>
                <a:pt x="2009339" y="136282"/>
              </a:lnTo>
              <a:lnTo>
                <a:pt x="2009339" y="272564"/>
              </a:lnTo>
            </a:path>
          </a:pathLst>
        </a:custGeo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CF8B7E9E-393A-43AC-A8DC-6C13CEC577BC}" type="sibTrans" cxnId="{865B3292-F834-4BC2-A5BB-59A370D6D3A2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F22AEADB-E1D8-48AA-8876-6EA9A6DF96F5}">
      <dgm:prSet phldrT="[Текст]" custT="1"/>
      <dgm:spPr>
        <a:xfrm>
          <a:off x="5881387" y="1846003"/>
          <a:ext cx="1798457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000" b="1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словесные</a:t>
          </a:r>
          <a:endParaRPr lang="ru-RU" sz="2000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08DCBE39-8A79-4932-9016-2E39B162DB4E}" type="parTrans" cxnId="{A692F84F-F1D8-424E-9BDD-9C2486354DB3}">
      <dgm:prSet/>
      <dgm:spPr>
        <a:xfrm>
          <a:off x="5627329" y="1573439"/>
          <a:ext cx="254057" cy="597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7045"/>
              </a:lnTo>
              <a:lnTo>
                <a:pt x="254057" y="597045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EC6F55C3-F115-48F9-8429-7E9CFED7D50D}" type="sibTrans" cxnId="{A692F84F-F1D8-424E-9BDD-9C2486354DB3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FDEA10D0-5183-4E7C-BA24-D480C8E201F1}">
      <dgm:prSet custT="1"/>
      <dgm:spPr>
        <a:xfrm>
          <a:off x="5881387" y="2767530"/>
          <a:ext cx="2618356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000" b="1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математические</a:t>
          </a:r>
          <a:endParaRPr lang="ru-RU" sz="2000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2BAB31BA-57EC-43B7-A578-5D911EBFE20A}" type="parTrans" cxnId="{345CA02D-10D4-4F8B-B8C3-57E335517CD1}">
      <dgm:prSet/>
      <dgm:spPr>
        <a:xfrm>
          <a:off x="5627329" y="1573439"/>
          <a:ext cx="254057" cy="15185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8572"/>
              </a:lnTo>
              <a:lnTo>
                <a:pt x="254057" y="1518572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A87628BA-9453-409A-8CF2-DEF54839902C}" type="sibTrans" cxnId="{345CA02D-10D4-4F8B-B8C3-57E335517CD1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5D3D0032-16FD-45C2-ACA2-17FF8DF22551}">
      <dgm:prSet custT="1"/>
      <dgm:spPr>
        <a:xfrm>
          <a:off x="864143" y="2767530"/>
          <a:ext cx="2004152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000" b="1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предметы</a:t>
          </a:r>
          <a:endParaRPr lang="ru-RU" sz="2000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5FCF557A-85C8-43F7-A6D8-7CDBEB98398D}" type="parTrans" cxnId="{63276C62-6EDD-4F4A-A704-86CEECCA7B7F}">
      <dgm:prSet/>
      <dgm:spPr>
        <a:xfrm>
          <a:off x="507305" y="2494966"/>
          <a:ext cx="356837" cy="597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7045"/>
              </a:lnTo>
              <a:lnTo>
                <a:pt x="356837" y="597045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B17B7B4B-D42C-4243-AFDC-B3F0305190F5}" type="sibTrans" cxnId="{63276C62-6EDD-4F4A-A704-86CEECCA7B7F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77DF07E1-3E1D-45EA-9182-CEC8BFCFC130}">
      <dgm:prSet custT="1"/>
      <dgm:spPr>
        <a:xfrm>
          <a:off x="864143" y="3689057"/>
          <a:ext cx="1970769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000" b="1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заменители</a:t>
          </a:r>
          <a:endParaRPr lang="ru-RU" sz="2000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60E8C0EC-4E82-4879-BA5A-E6F1F6D8C103}" type="parTrans" cxnId="{62FB2182-3A53-4A81-83D2-DF40F1C59B42}">
      <dgm:prSet/>
      <dgm:spPr>
        <a:xfrm>
          <a:off x="507305" y="2494966"/>
          <a:ext cx="356837" cy="15185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8572"/>
              </a:lnTo>
              <a:lnTo>
                <a:pt x="356837" y="1518572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15E41B63-A913-496D-90D9-30818825C891}" type="sibTrans" cxnId="{62FB2182-3A53-4A81-83D2-DF40F1C59B42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30143983-275D-4629-84FF-D14E722D7E0D}">
      <dgm:prSet custT="1"/>
      <dgm:spPr>
        <a:xfrm>
          <a:off x="3442883" y="2767530"/>
          <a:ext cx="2165938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000" b="1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рисунок</a:t>
          </a:r>
          <a:endParaRPr lang="ru-RU" sz="2000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CAED065E-CC03-4E77-A424-677A0C212557}" type="parTrans" cxnId="{2C1E2C4F-D17B-409C-AFD5-C3E50CC1010D}">
      <dgm:prSet/>
      <dgm:spPr>
        <a:xfrm>
          <a:off x="3129689" y="2494966"/>
          <a:ext cx="313193" cy="597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7045"/>
              </a:lnTo>
              <a:lnTo>
                <a:pt x="313193" y="597045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75BDEC8E-2682-4689-8799-09FCD052EC2A}" type="sibTrans" cxnId="{2C1E2C4F-D17B-409C-AFD5-C3E50CC1010D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1EB790A0-B16F-43F8-B034-E2B6827F285B}">
      <dgm:prSet custT="1"/>
      <dgm:spPr>
        <a:xfrm>
          <a:off x="3442883" y="3689057"/>
          <a:ext cx="2439489" cy="861569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000" b="1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абстрактный рисунок</a:t>
          </a:r>
          <a:endParaRPr lang="ru-RU" sz="2000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28ABD460-7C14-4C72-93C5-9078C248B80D}" type="parTrans" cxnId="{81DC8A58-EBC8-44CB-AB71-37583D9960E3}">
      <dgm:prSet/>
      <dgm:spPr>
        <a:xfrm>
          <a:off x="3129689" y="2494966"/>
          <a:ext cx="313193" cy="16248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4875"/>
              </a:lnTo>
              <a:lnTo>
                <a:pt x="313193" y="1624875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578BC265-CF3E-4EF0-937B-A5F9AF75AC2E}" type="sibTrans" cxnId="{81DC8A58-EBC8-44CB-AB71-37583D9960E3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4584058F-DE1B-420C-9BA0-8A07F1E6EA3A}">
      <dgm:prSet custT="1"/>
      <dgm:spPr>
        <a:xfrm>
          <a:off x="3442883" y="4823190"/>
          <a:ext cx="1722152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000" b="1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схема</a:t>
          </a:r>
          <a:endParaRPr lang="ru-RU" sz="2000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A3000F6A-F6AB-492D-8062-61A69E98A00D}" type="parTrans" cxnId="{5616C0AE-E544-4D19-B1A5-74AA998F2E57}">
      <dgm:prSet/>
      <dgm:spPr>
        <a:xfrm>
          <a:off x="3129689" y="2494966"/>
          <a:ext cx="313193" cy="2652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2706"/>
              </a:lnTo>
              <a:lnTo>
                <a:pt x="313193" y="2652706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59D13A7E-7C9E-41FF-AB3D-C32F5DBF81AE}" type="sibTrans" cxnId="{5616C0AE-E544-4D19-B1A5-74AA998F2E57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1CCBAE75-E433-4E78-A312-A6068C041683}">
      <dgm:prSet custT="1"/>
      <dgm:spPr>
        <a:xfrm>
          <a:off x="3442883" y="5744717"/>
          <a:ext cx="1915335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000" b="1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чертеж</a:t>
          </a:r>
          <a:endParaRPr lang="ru-RU" sz="2000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25B59ADC-BC89-4E0C-ADD6-432E378E3350}" type="parTrans" cxnId="{F54FD086-997A-4548-B4F7-8F277112220A}">
      <dgm:prSet/>
      <dgm:spPr>
        <a:xfrm>
          <a:off x="3129689" y="2494966"/>
          <a:ext cx="313193" cy="3574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4233"/>
              </a:lnTo>
              <a:lnTo>
                <a:pt x="313193" y="3574233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CF1BBFC1-6257-4881-A6CF-590E9C965498}" type="sibTrans" cxnId="{F54FD086-997A-4548-B4F7-8F277112220A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1473973A-7285-4823-82CF-ADD41931477F}" type="pres">
      <dgm:prSet presAssocID="{8A69FC17-C750-4AF0-8751-57F465F6D5F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619FFE2-DB71-453D-9AE7-8B19783FDB77}" type="pres">
      <dgm:prSet presAssocID="{5B337CC0-A590-427D-8A89-153758F5CB80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D9DED07A-5C65-4DB8-B639-FFEB0F6332B4}" type="pres">
      <dgm:prSet presAssocID="{5B337CC0-A590-427D-8A89-153758F5CB80}" presName="rootComposite1" presStyleCnt="0"/>
      <dgm:spPr/>
      <dgm:t>
        <a:bodyPr/>
        <a:lstStyle/>
        <a:p>
          <a:endParaRPr lang="ru-RU"/>
        </a:p>
      </dgm:t>
    </dgm:pt>
    <dgm:pt modelId="{E3A2E59E-5806-4103-83F5-125CA587EACB}" type="pres">
      <dgm:prSet presAssocID="{5B337CC0-A590-427D-8A89-153758F5CB80}" presName="rootText1" presStyleLbl="node0" presStyleIdx="0" presStyleCnt="1" custScaleX="216275" custLinFactNeighborX="-290" custLinFactNeighborY="-4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FFAB84-4983-47A3-9A92-C86DFA85F3BF}" type="pres">
      <dgm:prSet presAssocID="{5B337CC0-A590-427D-8A89-153758F5CB8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D73AE2E-A6BC-4DD1-BE96-20E7627039BB}" type="pres">
      <dgm:prSet presAssocID="{5B337CC0-A590-427D-8A89-153758F5CB80}" presName="hierChild2" presStyleCnt="0"/>
      <dgm:spPr/>
      <dgm:t>
        <a:bodyPr/>
        <a:lstStyle/>
        <a:p>
          <a:endParaRPr lang="ru-RU"/>
        </a:p>
      </dgm:t>
    </dgm:pt>
    <dgm:pt modelId="{615B049C-C5CC-4E3C-8BE4-48E03A2F0692}" type="pres">
      <dgm:prSet presAssocID="{7AE036B9-A0D7-4922-99A8-70F982E2152F}" presName="Name37" presStyleLbl="parChTrans1D2" presStyleIdx="0" presStyleCnt="2"/>
      <dgm:spPr/>
      <dgm:t>
        <a:bodyPr/>
        <a:lstStyle/>
        <a:p>
          <a:endParaRPr lang="ru-RU"/>
        </a:p>
      </dgm:t>
    </dgm:pt>
    <dgm:pt modelId="{2EE4A533-E1C6-467C-8297-F933F2BD6793}" type="pres">
      <dgm:prSet presAssocID="{C916EB2A-EC40-499E-9870-0E217E1C5D8F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202DC0F-A270-48D0-9144-955998867572}" type="pres">
      <dgm:prSet presAssocID="{C916EB2A-EC40-499E-9870-0E217E1C5D8F}" presName="rootComposite" presStyleCnt="0"/>
      <dgm:spPr/>
      <dgm:t>
        <a:bodyPr/>
        <a:lstStyle/>
        <a:p>
          <a:endParaRPr lang="ru-RU"/>
        </a:p>
      </dgm:t>
    </dgm:pt>
    <dgm:pt modelId="{5732E0FF-D191-499B-9CB9-FBCEB4F26899}" type="pres">
      <dgm:prSet presAssocID="{C916EB2A-EC40-499E-9870-0E217E1C5D8F}" presName="rootText" presStyleLbl="node2" presStyleIdx="0" presStyleCnt="2" custScaleX="1848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0C7EBE-F054-4C23-9241-F31B15E1C77B}" type="pres">
      <dgm:prSet presAssocID="{C916EB2A-EC40-499E-9870-0E217E1C5D8F}" presName="rootConnector" presStyleLbl="node2" presStyleIdx="0" presStyleCnt="2"/>
      <dgm:spPr/>
      <dgm:t>
        <a:bodyPr/>
        <a:lstStyle/>
        <a:p>
          <a:endParaRPr lang="ru-RU"/>
        </a:p>
      </dgm:t>
    </dgm:pt>
    <dgm:pt modelId="{6526D19D-E930-4F68-AACF-AA1B5FB04207}" type="pres">
      <dgm:prSet presAssocID="{C916EB2A-EC40-499E-9870-0E217E1C5D8F}" presName="hierChild4" presStyleCnt="0"/>
      <dgm:spPr/>
      <dgm:t>
        <a:bodyPr/>
        <a:lstStyle/>
        <a:p>
          <a:endParaRPr lang="ru-RU"/>
        </a:p>
      </dgm:t>
    </dgm:pt>
    <dgm:pt modelId="{CE48E3BA-C79E-4E86-9AA3-E1C8B018F232}" type="pres">
      <dgm:prSet presAssocID="{88CBBC50-4E75-4A11-A90C-0A57FE057C78}" presName="Name37" presStyleLbl="parChTrans1D3" presStyleIdx="0" presStyleCnt="4"/>
      <dgm:spPr/>
      <dgm:t>
        <a:bodyPr/>
        <a:lstStyle/>
        <a:p>
          <a:endParaRPr lang="ru-RU"/>
        </a:p>
      </dgm:t>
    </dgm:pt>
    <dgm:pt modelId="{DB4E0A58-7F92-4382-BE20-DA627D4E63D4}" type="pres">
      <dgm:prSet presAssocID="{E52FFAA8-3E20-451C-BB54-2E7FD58B3431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BFFFEEA-5BD3-482A-92F7-F83B5E7D6DBE}" type="pres">
      <dgm:prSet presAssocID="{E52FFAA8-3E20-451C-BB54-2E7FD58B3431}" presName="rootComposite" presStyleCnt="0"/>
      <dgm:spPr/>
      <dgm:t>
        <a:bodyPr/>
        <a:lstStyle/>
        <a:p>
          <a:endParaRPr lang="ru-RU"/>
        </a:p>
      </dgm:t>
    </dgm:pt>
    <dgm:pt modelId="{A0C4A8E8-77B4-4E42-9DED-DE06C979684F}" type="pres">
      <dgm:prSet presAssocID="{E52FFAA8-3E20-451C-BB54-2E7FD58B3431}" presName="rootText" presStyleLbl="node3" presStyleIdx="0" presStyleCnt="4" custScaleX="1832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DF9837-AE81-42BE-9927-B019D3E9BBC8}" type="pres">
      <dgm:prSet presAssocID="{E52FFAA8-3E20-451C-BB54-2E7FD58B3431}" presName="rootConnector" presStyleLbl="node3" presStyleIdx="0" presStyleCnt="4"/>
      <dgm:spPr/>
      <dgm:t>
        <a:bodyPr/>
        <a:lstStyle/>
        <a:p>
          <a:endParaRPr lang="ru-RU"/>
        </a:p>
      </dgm:t>
    </dgm:pt>
    <dgm:pt modelId="{26E4BDFE-61CB-4322-9D4A-6580D4499BCE}" type="pres">
      <dgm:prSet presAssocID="{E52FFAA8-3E20-451C-BB54-2E7FD58B3431}" presName="hierChild4" presStyleCnt="0"/>
      <dgm:spPr/>
      <dgm:t>
        <a:bodyPr/>
        <a:lstStyle/>
        <a:p>
          <a:endParaRPr lang="ru-RU"/>
        </a:p>
      </dgm:t>
    </dgm:pt>
    <dgm:pt modelId="{549D4E27-8F3A-4279-BC8C-4C6CDCBD5848}" type="pres">
      <dgm:prSet presAssocID="{5FCF557A-85C8-43F7-A6D8-7CDBEB98398D}" presName="Name37" presStyleLbl="parChTrans1D4" presStyleIdx="0" presStyleCnt="6"/>
      <dgm:spPr/>
      <dgm:t>
        <a:bodyPr/>
        <a:lstStyle/>
        <a:p>
          <a:endParaRPr lang="ru-RU"/>
        </a:p>
      </dgm:t>
    </dgm:pt>
    <dgm:pt modelId="{91B4B4CF-AF7C-47A4-9152-4529AE4ED0DE}" type="pres">
      <dgm:prSet presAssocID="{5D3D0032-16FD-45C2-ACA2-17FF8DF22551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0D80D15-C81B-4109-85A3-9532BB15C92D}" type="pres">
      <dgm:prSet presAssocID="{5D3D0032-16FD-45C2-ACA2-17FF8DF22551}" presName="rootComposite" presStyleCnt="0"/>
      <dgm:spPr/>
      <dgm:t>
        <a:bodyPr/>
        <a:lstStyle/>
        <a:p>
          <a:endParaRPr lang="ru-RU"/>
        </a:p>
      </dgm:t>
    </dgm:pt>
    <dgm:pt modelId="{CADDE08B-FD34-436C-9FDC-5AD58334B21F}" type="pres">
      <dgm:prSet presAssocID="{5D3D0032-16FD-45C2-ACA2-17FF8DF22551}" presName="rootText" presStyleLbl="node4" presStyleIdx="0" presStyleCnt="6" custScaleX="1544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F66FD9-C000-4337-A43F-18F67F949D05}" type="pres">
      <dgm:prSet presAssocID="{5D3D0032-16FD-45C2-ACA2-17FF8DF22551}" presName="rootConnector" presStyleLbl="node4" presStyleIdx="0" presStyleCnt="6"/>
      <dgm:spPr/>
      <dgm:t>
        <a:bodyPr/>
        <a:lstStyle/>
        <a:p>
          <a:endParaRPr lang="ru-RU"/>
        </a:p>
      </dgm:t>
    </dgm:pt>
    <dgm:pt modelId="{ED26DF28-38B2-4113-8D9B-69E9524C3D46}" type="pres">
      <dgm:prSet presAssocID="{5D3D0032-16FD-45C2-ACA2-17FF8DF22551}" presName="hierChild4" presStyleCnt="0"/>
      <dgm:spPr/>
      <dgm:t>
        <a:bodyPr/>
        <a:lstStyle/>
        <a:p>
          <a:endParaRPr lang="ru-RU"/>
        </a:p>
      </dgm:t>
    </dgm:pt>
    <dgm:pt modelId="{972C6060-410E-46A5-8CEE-75E18BE60B6E}" type="pres">
      <dgm:prSet presAssocID="{5D3D0032-16FD-45C2-ACA2-17FF8DF22551}" presName="hierChild5" presStyleCnt="0"/>
      <dgm:spPr/>
      <dgm:t>
        <a:bodyPr/>
        <a:lstStyle/>
        <a:p>
          <a:endParaRPr lang="ru-RU"/>
        </a:p>
      </dgm:t>
    </dgm:pt>
    <dgm:pt modelId="{74C726FC-1E4D-4266-877A-2CEFFE599509}" type="pres">
      <dgm:prSet presAssocID="{60E8C0EC-4E82-4879-BA5A-E6F1F6D8C103}" presName="Name37" presStyleLbl="parChTrans1D4" presStyleIdx="1" presStyleCnt="6"/>
      <dgm:spPr/>
      <dgm:t>
        <a:bodyPr/>
        <a:lstStyle/>
        <a:p>
          <a:endParaRPr lang="ru-RU"/>
        </a:p>
      </dgm:t>
    </dgm:pt>
    <dgm:pt modelId="{95B75828-E9C4-4767-96E5-202879753B6C}" type="pres">
      <dgm:prSet presAssocID="{77DF07E1-3E1D-45EA-9182-CEC8BFCFC130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E492F77B-A13F-4705-8D4B-C7F8CE984E4D}" type="pres">
      <dgm:prSet presAssocID="{77DF07E1-3E1D-45EA-9182-CEC8BFCFC130}" presName="rootComposite" presStyleCnt="0"/>
      <dgm:spPr/>
      <dgm:t>
        <a:bodyPr/>
        <a:lstStyle/>
        <a:p>
          <a:endParaRPr lang="ru-RU"/>
        </a:p>
      </dgm:t>
    </dgm:pt>
    <dgm:pt modelId="{5143EFB0-11BD-415F-BB76-5A712879C0CF}" type="pres">
      <dgm:prSet presAssocID="{77DF07E1-3E1D-45EA-9182-CEC8BFCFC130}" presName="rootText" presStyleLbl="node4" presStyleIdx="1" presStyleCnt="6" custScaleX="1518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92CD33-1AF1-4B75-8DE7-722E84D73640}" type="pres">
      <dgm:prSet presAssocID="{77DF07E1-3E1D-45EA-9182-CEC8BFCFC130}" presName="rootConnector" presStyleLbl="node4" presStyleIdx="1" presStyleCnt="6"/>
      <dgm:spPr/>
      <dgm:t>
        <a:bodyPr/>
        <a:lstStyle/>
        <a:p>
          <a:endParaRPr lang="ru-RU"/>
        </a:p>
      </dgm:t>
    </dgm:pt>
    <dgm:pt modelId="{7E460442-D601-4686-AADD-C1E8DE2E6F7A}" type="pres">
      <dgm:prSet presAssocID="{77DF07E1-3E1D-45EA-9182-CEC8BFCFC130}" presName="hierChild4" presStyleCnt="0"/>
      <dgm:spPr/>
      <dgm:t>
        <a:bodyPr/>
        <a:lstStyle/>
        <a:p>
          <a:endParaRPr lang="ru-RU"/>
        </a:p>
      </dgm:t>
    </dgm:pt>
    <dgm:pt modelId="{52A1D3DE-FA91-47AE-A529-959BF921A242}" type="pres">
      <dgm:prSet presAssocID="{77DF07E1-3E1D-45EA-9182-CEC8BFCFC130}" presName="hierChild5" presStyleCnt="0"/>
      <dgm:spPr/>
      <dgm:t>
        <a:bodyPr/>
        <a:lstStyle/>
        <a:p>
          <a:endParaRPr lang="ru-RU"/>
        </a:p>
      </dgm:t>
    </dgm:pt>
    <dgm:pt modelId="{FF8E2DB8-AA8B-41A4-885C-9EBAE8949EE7}" type="pres">
      <dgm:prSet presAssocID="{E52FFAA8-3E20-451C-BB54-2E7FD58B3431}" presName="hierChild5" presStyleCnt="0"/>
      <dgm:spPr/>
      <dgm:t>
        <a:bodyPr/>
        <a:lstStyle/>
        <a:p>
          <a:endParaRPr lang="ru-RU"/>
        </a:p>
      </dgm:t>
    </dgm:pt>
    <dgm:pt modelId="{C8284FA0-CA46-4A24-A0CC-855D43D227CA}" type="pres">
      <dgm:prSet presAssocID="{F3D8D58B-A925-4C9A-BF72-C03D67991792}" presName="Name37" presStyleLbl="parChTrans1D3" presStyleIdx="1" presStyleCnt="4"/>
      <dgm:spPr/>
      <dgm:t>
        <a:bodyPr/>
        <a:lstStyle/>
        <a:p>
          <a:endParaRPr lang="ru-RU"/>
        </a:p>
      </dgm:t>
    </dgm:pt>
    <dgm:pt modelId="{0B82BD51-6765-4320-BCFB-76FBACEC419C}" type="pres">
      <dgm:prSet presAssocID="{7849A860-5217-444A-B2C9-3DB5A13A248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2603548-A8E5-4450-9370-963056B7A2D2}" type="pres">
      <dgm:prSet presAssocID="{7849A860-5217-444A-B2C9-3DB5A13A2488}" presName="rootComposite" presStyleCnt="0"/>
      <dgm:spPr/>
      <dgm:t>
        <a:bodyPr/>
        <a:lstStyle/>
        <a:p>
          <a:endParaRPr lang="ru-RU"/>
        </a:p>
      </dgm:t>
    </dgm:pt>
    <dgm:pt modelId="{2D4FE90C-8543-4F7A-8D6E-07D694C8F033}" type="pres">
      <dgm:prSet presAssocID="{7849A860-5217-444A-B2C9-3DB5A13A2488}" presName="rootText" presStyleLbl="node3" presStyleIdx="1" presStyleCnt="4" custScaleX="1608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03001F-E7C9-44D7-B984-795F2149254B}" type="pres">
      <dgm:prSet presAssocID="{7849A860-5217-444A-B2C9-3DB5A13A2488}" presName="rootConnector" presStyleLbl="node3" presStyleIdx="1" presStyleCnt="4"/>
      <dgm:spPr/>
      <dgm:t>
        <a:bodyPr/>
        <a:lstStyle/>
        <a:p>
          <a:endParaRPr lang="ru-RU"/>
        </a:p>
      </dgm:t>
    </dgm:pt>
    <dgm:pt modelId="{10D5F581-B50C-4880-8B85-0EE80FBF3050}" type="pres">
      <dgm:prSet presAssocID="{7849A860-5217-444A-B2C9-3DB5A13A2488}" presName="hierChild4" presStyleCnt="0"/>
      <dgm:spPr/>
      <dgm:t>
        <a:bodyPr/>
        <a:lstStyle/>
        <a:p>
          <a:endParaRPr lang="ru-RU"/>
        </a:p>
      </dgm:t>
    </dgm:pt>
    <dgm:pt modelId="{C1678135-0118-48C8-A8D9-32555F23DDDF}" type="pres">
      <dgm:prSet presAssocID="{CAED065E-CC03-4E77-A424-677A0C212557}" presName="Name37" presStyleLbl="parChTrans1D4" presStyleIdx="2" presStyleCnt="6"/>
      <dgm:spPr/>
      <dgm:t>
        <a:bodyPr/>
        <a:lstStyle/>
        <a:p>
          <a:endParaRPr lang="ru-RU"/>
        </a:p>
      </dgm:t>
    </dgm:pt>
    <dgm:pt modelId="{E95324E5-71CB-4462-AEBE-3CB4CD27217E}" type="pres">
      <dgm:prSet presAssocID="{30143983-275D-4629-84FF-D14E722D7E0D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2FA462F4-752F-492C-B3C9-C786A4B9E579}" type="pres">
      <dgm:prSet presAssocID="{30143983-275D-4629-84FF-D14E722D7E0D}" presName="rootComposite" presStyleCnt="0"/>
      <dgm:spPr/>
      <dgm:t>
        <a:bodyPr/>
        <a:lstStyle/>
        <a:p>
          <a:endParaRPr lang="ru-RU"/>
        </a:p>
      </dgm:t>
    </dgm:pt>
    <dgm:pt modelId="{EDC305EF-AAB3-4225-B975-E159396F5E38}" type="pres">
      <dgm:prSet presAssocID="{30143983-275D-4629-84FF-D14E722D7E0D}" presName="rootText" presStyleLbl="node4" presStyleIdx="2" presStyleCnt="6" custScaleX="1668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019D40-F451-42F1-9ED5-3B5D3E04103D}" type="pres">
      <dgm:prSet presAssocID="{30143983-275D-4629-84FF-D14E722D7E0D}" presName="rootConnector" presStyleLbl="node4" presStyleIdx="2" presStyleCnt="6"/>
      <dgm:spPr/>
      <dgm:t>
        <a:bodyPr/>
        <a:lstStyle/>
        <a:p>
          <a:endParaRPr lang="ru-RU"/>
        </a:p>
      </dgm:t>
    </dgm:pt>
    <dgm:pt modelId="{87C5FB78-360F-430E-89D2-6204908E25E7}" type="pres">
      <dgm:prSet presAssocID="{30143983-275D-4629-84FF-D14E722D7E0D}" presName="hierChild4" presStyleCnt="0"/>
      <dgm:spPr/>
      <dgm:t>
        <a:bodyPr/>
        <a:lstStyle/>
        <a:p>
          <a:endParaRPr lang="ru-RU"/>
        </a:p>
      </dgm:t>
    </dgm:pt>
    <dgm:pt modelId="{7F8BFD0C-0706-4E5C-A92F-241ECEDD54F3}" type="pres">
      <dgm:prSet presAssocID="{30143983-275D-4629-84FF-D14E722D7E0D}" presName="hierChild5" presStyleCnt="0"/>
      <dgm:spPr/>
      <dgm:t>
        <a:bodyPr/>
        <a:lstStyle/>
        <a:p>
          <a:endParaRPr lang="ru-RU"/>
        </a:p>
      </dgm:t>
    </dgm:pt>
    <dgm:pt modelId="{EA4B0775-E1D6-425D-82AC-A10ECE83CC6A}" type="pres">
      <dgm:prSet presAssocID="{28ABD460-7C14-4C72-93C5-9078C248B80D}" presName="Name37" presStyleLbl="parChTrans1D4" presStyleIdx="3" presStyleCnt="6"/>
      <dgm:spPr/>
      <dgm:t>
        <a:bodyPr/>
        <a:lstStyle/>
        <a:p>
          <a:endParaRPr lang="ru-RU"/>
        </a:p>
      </dgm:t>
    </dgm:pt>
    <dgm:pt modelId="{5C62BB75-85E6-4B2F-BF74-B3950358C1CB}" type="pres">
      <dgm:prSet presAssocID="{1EB790A0-B16F-43F8-B034-E2B6827F285B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7C3F533-E618-40EE-AAD9-E6014FFD64B3}" type="pres">
      <dgm:prSet presAssocID="{1EB790A0-B16F-43F8-B034-E2B6827F285B}" presName="rootComposite" presStyleCnt="0"/>
      <dgm:spPr/>
      <dgm:t>
        <a:bodyPr/>
        <a:lstStyle/>
        <a:p>
          <a:endParaRPr lang="ru-RU"/>
        </a:p>
      </dgm:t>
    </dgm:pt>
    <dgm:pt modelId="{FBE5574D-47BC-4E19-BBE2-48A7662A330C}" type="pres">
      <dgm:prSet presAssocID="{1EB790A0-B16F-43F8-B034-E2B6827F285B}" presName="rootText" presStyleLbl="node4" presStyleIdx="3" presStyleCnt="6" custScaleX="187953" custScaleY="1327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77179C-A482-41C1-99CC-7AE89D2101B1}" type="pres">
      <dgm:prSet presAssocID="{1EB790A0-B16F-43F8-B034-E2B6827F285B}" presName="rootConnector" presStyleLbl="node4" presStyleIdx="3" presStyleCnt="6"/>
      <dgm:spPr/>
      <dgm:t>
        <a:bodyPr/>
        <a:lstStyle/>
        <a:p>
          <a:endParaRPr lang="ru-RU"/>
        </a:p>
      </dgm:t>
    </dgm:pt>
    <dgm:pt modelId="{9DFA31D2-FCEB-420F-99B5-EBF44444910D}" type="pres">
      <dgm:prSet presAssocID="{1EB790A0-B16F-43F8-B034-E2B6827F285B}" presName="hierChild4" presStyleCnt="0"/>
      <dgm:spPr/>
      <dgm:t>
        <a:bodyPr/>
        <a:lstStyle/>
        <a:p>
          <a:endParaRPr lang="ru-RU"/>
        </a:p>
      </dgm:t>
    </dgm:pt>
    <dgm:pt modelId="{6F291E3E-1311-45C3-AD03-1A7882B2E509}" type="pres">
      <dgm:prSet presAssocID="{1EB790A0-B16F-43F8-B034-E2B6827F285B}" presName="hierChild5" presStyleCnt="0"/>
      <dgm:spPr/>
      <dgm:t>
        <a:bodyPr/>
        <a:lstStyle/>
        <a:p>
          <a:endParaRPr lang="ru-RU"/>
        </a:p>
      </dgm:t>
    </dgm:pt>
    <dgm:pt modelId="{ADCB9C77-1AA6-4B49-942D-9F12B99C7ED6}" type="pres">
      <dgm:prSet presAssocID="{A3000F6A-F6AB-492D-8062-61A69E98A00D}" presName="Name37" presStyleLbl="parChTrans1D4" presStyleIdx="4" presStyleCnt="6"/>
      <dgm:spPr/>
      <dgm:t>
        <a:bodyPr/>
        <a:lstStyle/>
        <a:p>
          <a:endParaRPr lang="ru-RU"/>
        </a:p>
      </dgm:t>
    </dgm:pt>
    <dgm:pt modelId="{262062BB-27D7-42E0-8A38-C256E53E5F44}" type="pres">
      <dgm:prSet presAssocID="{4584058F-DE1B-420C-9BA0-8A07F1E6EA3A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F7E8603-82AC-4DDD-B4A0-9C350BAD1144}" type="pres">
      <dgm:prSet presAssocID="{4584058F-DE1B-420C-9BA0-8A07F1E6EA3A}" presName="rootComposite" presStyleCnt="0"/>
      <dgm:spPr/>
      <dgm:t>
        <a:bodyPr/>
        <a:lstStyle/>
        <a:p>
          <a:endParaRPr lang="ru-RU"/>
        </a:p>
      </dgm:t>
    </dgm:pt>
    <dgm:pt modelId="{EC8D0B7E-DB10-4B0C-8A0F-90B6E8677B4A}" type="pres">
      <dgm:prSet presAssocID="{4584058F-DE1B-420C-9BA0-8A07F1E6EA3A}" presName="rootText" presStyleLbl="node4" presStyleIdx="4" presStyleCnt="6" custScaleX="1326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A2E36A-3DD5-4861-91A8-D897F26F0582}" type="pres">
      <dgm:prSet presAssocID="{4584058F-DE1B-420C-9BA0-8A07F1E6EA3A}" presName="rootConnector" presStyleLbl="node4" presStyleIdx="4" presStyleCnt="6"/>
      <dgm:spPr/>
      <dgm:t>
        <a:bodyPr/>
        <a:lstStyle/>
        <a:p>
          <a:endParaRPr lang="ru-RU"/>
        </a:p>
      </dgm:t>
    </dgm:pt>
    <dgm:pt modelId="{7FAFDA81-67E8-494B-BE0B-CFCEFDA65E51}" type="pres">
      <dgm:prSet presAssocID="{4584058F-DE1B-420C-9BA0-8A07F1E6EA3A}" presName="hierChild4" presStyleCnt="0"/>
      <dgm:spPr/>
      <dgm:t>
        <a:bodyPr/>
        <a:lstStyle/>
        <a:p>
          <a:endParaRPr lang="ru-RU"/>
        </a:p>
      </dgm:t>
    </dgm:pt>
    <dgm:pt modelId="{1144619D-FDD4-47F9-96D4-12FB97D9811B}" type="pres">
      <dgm:prSet presAssocID="{4584058F-DE1B-420C-9BA0-8A07F1E6EA3A}" presName="hierChild5" presStyleCnt="0"/>
      <dgm:spPr/>
      <dgm:t>
        <a:bodyPr/>
        <a:lstStyle/>
        <a:p>
          <a:endParaRPr lang="ru-RU"/>
        </a:p>
      </dgm:t>
    </dgm:pt>
    <dgm:pt modelId="{C71A8303-A099-4854-99C6-49A857FB7A84}" type="pres">
      <dgm:prSet presAssocID="{25B59ADC-BC89-4E0C-ADD6-432E378E3350}" presName="Name37" presStyleLbl="parChTrans1D4" presStyleIdx="5" presStyleCnt="6"/>
      <dgm:spPr/>
      <dgm:t>
        <a:bodyPr/>
        <a:lstStyle/>
        <a:p>
          <a:endParaRPr lang="ru-RU"/>
        </a:p>
      </dgm:t>
    </dgm:pt>
    <dgm:pt modelId="{D9CC5241-A054-408C-8AA9-C5FE68419F70}" type="pres">
      <dgm:prSet presAssocID="{1CCBAE75-E433-4E78-A312-A6068C041683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17D2D6E-A931-4793-86FF-1E06EBE8287E}" type="pres">
      <dgm:prSet presAssocID="{1CCBAE75-E433-4E78-A312-A6068C041683}" presName="rootComposite" presStyleCnt="0"/>
      <dgm:spPr/>
      <dgm:t>
        <a:bodyPr/>
        <a:lstStyle/>
        <a:p>
          <a:endParaRPr lang="ru-RU"/>
        </a:p>
      </dgm:t>
    </dgm:pt>
    <dgm:pt modelId="{7C84F5BC-BFD6-4808-BD5F-786C2A0A8C6C}" type="pres">
      <dgm:prSet presAssocID="{1CCBAE75-E433-4E78-A312-A6068C041683}" presName="rootText" presStyleLbl="node4" presStyleIdx="5" presStyleCnt="6" custScaleX="1475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A5ED7E-6DFD-4C7C-BE60-DD487F595F8E}" type="pres">
      <dgm:prSet presAssocID="{1CCBAE75-E433-4E78-A312-A6068C041683}" presName="rootConnector" presStyleLbl="node4" presStyleIdx="5" presStyleCnt="6"/>
      <dgm:spPr/>
      <dgm:t>
        <a:bodyPr/>
        <a:lstStyle/>
        <a:p>
          <a:endParaRPr lang="ru-RU"/>
        </a:p>
      </dgm:t>
    </dgm:pt>
    <dgm:pt modelId="{3B7141CC-693F-46F6-B3D6-1D8B29707616}" type="pres">
      <dgm:prSet presAssocID="{1CCBAE75-E433-4E78-A312-A6068C041683}" presName="hierChild4" presStyleCnt="0"/>
      <dgm:spPr/>
      <dgm:t>
        <a:bodyPr/>
        <a:lstStyle/>
        <a:p>
          <a:endParaRPr lang="ru-RU"/>
        </a:p>
      </dgm:t>
    </dgm:pt>
    <dgm:pt modelId="{5B3E041C-A6C1-4E0F-BB07-5B2DC9CE1278}" type="pres">
      <dgm:prSet presAssocID="{1CCBAE75-E433-4E78-A312-A6068C041683}" presName="hierChild5" presStyleCnt="0"/>
      <dgm:spPr/>
      <dgm:t>
        <a:bodyPr/>
        <a:lstStyle/>
        <a:p>
          <a:endParaRPr lang="ru-RU"/>
        </a:p>
      </dgm:t>
    </dgm:pt>
    <dgm:pt modelId="{1F808783-3241-46C2-BAAB-8DF63ED606C0}" type="pres">
      <dgm:prSet presAssocID="{7849A860-5217-444A-B2C9-3DB5A13A2488}" presName="hierChild5" presStyleCnt="0"/>
      <dgm:spPr/>
      <dgm:t>
        <a:bodyPr/>
        <a:lstStyle/>
        <a:p>
          <a:endParaRPr lang="ru-RU"/>
        </a:p>
      </dgm:t>
    </dgm:pt>
    <dgm:pt modelId="{08C928C3-2BB6-4225-85F6-20255D51CFF3}" type="pres">
      <dgm:prSet presAssocID="{C916EB2A-EC40-499E-9870-0E217E1C5D8F}" presName="hierChild5" presStyleCnt="0"/>
      <dgm:spPr/>
      <dgm:t>
        <a:bodyPr/>
        <a:lstStyle/>
        <a:p>
          <a:endParaRPr lang="ru-RU"/>
        </a:p>
      </dgm:t>
    </dgm:pt>
    <dgm:pt modelId="{94FFCB9B-3696-4FF2-8FFF-E6D179E7F015}" type="pres">
      <dgm:prSet presAssocID="{9A8D785D-5616-49C3-B522-BE2EEAB0B48D}" presName="Name37" presStyleLbl="parChTrans1D2" presStyleIdx="1" presStyleCnt="2"/>
      <dgm:spPr/>
      <dgm:t>
        <a:bodyPr/>
        <a:lstStyle/>
        <a:p>
          <a:endParaRPr lang="ru-RU"/>
        </a:p>
      </dgm:t>
    </dgm:pt>
    <dgm:pt modelId="{0349EAB6-48D7-4F2F-A983-7A40E96A03D1}" type="pres">
      <dgm:prSet presAssocID="{A8457670-9040-4042-A665-B64E3175539F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9FD4E2CD-D684-419F-BE77-1585F22391D4}" type="pres">
      <dgm:prSet presAssocID="{A8457670-9040-4042-A665-B64E3175539F}" presName="rootComposite" presStyleCnt="0"/>
      <dgm:spPr/>
      <dgm:t>
        <a:bodyPr/>
        <a:lstStyle/>
        <a:p>
          <a:endParaRPr lang="ru-RU"/>
        </a:p>
      </dgm:t>
    </dgm:pt>
    <dgm:pt modelId="{33DA7D5D-5FB8-410C-AE4B-DD8AE363CC93}" type="pres">
      <dgm:prSet presAssocID="{A8457670-9040-4042-A665-B64E3175539F}" presName="rootText" presStyleLbl="node2" presStyleIdx="1" presStyleCnt="2" custScaleX="1304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2C23F8-A635-4DE3-A241-13D3CA4BD38B}" type="pres">
      <dgm:prSet presAssocID="{A8457670-9040-4042-A665-B64E3175539F}" presName="rootConnector" presStyleLbl="node2" presStyleIdx="1" presStyleCnt="2"/>
      <dgm:spPr/>
      <dgm:t>
        <a:bodyPr/>
        <a:lstStyle/>
        <a:p>
          <a:endParaRPr lang="ru-RU"/>
        </a:p>
      </dgm:t>
    </dgm:pt>
    <dgm:pt modelId="{47DFB45C-4352-4DCB-81EB-0AD931DD9ADA}" type="pres">
      <dgm:prSet presAssocID="{A8457670-9040-4042-A665-B64E3175539F}" presName="hierChild4" presStyleCnt="0"/>
      <dgm:spPr/>
      <dgm:t>
        <a:bodyPr/>
        <a:lstStyle/>
        <a:p>
          <a:endParaRPr lang="ru-RU"/>
        </a:p>
      </dgm:t>
    </dgm:pt>
    <dgm:pt modelId="{285A8315-43AA-4B52-99C5-362D812706E1}" type="pres">
      <dgm:prSet presAssocID="{08DCBE39-8A79-4932-9016-2E39B162DB4E}" presName="Name37" presStyleLbl="parChTrans1D3" presStyleIdx="2" presStyleCnt="4"/>
      <dgm:spPr/>
      <dgm:t>
        <a:bodyPr/>
        <a:lstStyle/>
        <a:p>
          <a:endParaRPr lang="ru-RU"/>
        </a:p>
      </dgm:t>
    </dgm:pt>
    <dgm:pt modelId="{75481570-28B1-4F14-8D64-9621CD67185A}" type="pres">
      <dgm:prSet presAssocID="{F22AEADB-E1D8-48AA-8876-6EA9A6DF96F5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2F464737-820B-4312-A86F-D2D1AB580B3A}" type="pres">
      <dgm:prSet presAssocID="{F22AEADB-E1D8-48AA-8876-6EA9A6DF96F5}" presName="rootComposite" presStyleCnt="0"/>
      <dgm:spPr/>
      <dgm:t>
        <a:bodyPr/>
        <a:lstStyle/>
        <a:p>
          <a:endParaRPr lang="ru-RU"/>
        </a:p>
      </dgm:t>
    </dgm:pt>
    <dgm:pt modelId="{D9263279-BDD7-4633-9919-31F3B7587BD5}" type="pres">
      <dgm:prSet presAssocID="{F22AEADB-E1D8-48AA-8876-6EA9A6DF96F5}" presName="rootText" presStyleLbl="node3" presStyleIdx="2" presStyleCnt="4" custScaleX="138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D5E1D6-168A-4801-898D-F3E526CB9965}" type="pres">
      <dgm:prSet presAssocID="{F22AEADB-E1D8-48AA-8876-6EA9A6DF96F5}" presName="rootConnector" presStyleLbl="node3" presStyleIdx="2" presStyleCnt="4"/>
      <dgm:spPr/>
      <dgm:t>
        <a:bodyPr/>
        <a:lstStyle/>
        <a:p>
          <a:endParaRPr lang="ru-RU"/>
        </a:p>
      </dgm:t>
    </dgm:pt>
    <dgm:pt modelId="{E4FDFFDA-BCC5-4797-8107-446540C4FEE0}" type="pres">
      <dgm:prSet presAssocID="{F22AEADB-E1D8-48AA-8876-6EA9A6DF96F5}" presName="hierChild4" presStyleCnt="0"/>
      <dgm:spPr/>
      <dgm:t>
        <a:bodyPr/>
        <a:lstStyle/>
        <a:p>
          <a:endParaRPr lang="ru-RU"/>
        </a:p>
      </dgm:t>
    </dgm:pt>
    <dgm:pt modelId="{597F0484-C727-4B1B-AD7B-5C822FB923DA}" type="pres">
      <dgm:prSet presAssocID="{F22AEADB-E1D8-48AA-8876-6EA9A6DF96F5}" presName="hierChild5" presStyleCnt="0"/>
      <dgm:spPr/>
      <dgm:t>
        <a:bodyPr/>
        <a:lstStyle/>
        <a:p>
          <a:endParaRPr lang="ru-RU"/>
        </a:p>
      </dgm:t>
    </dgm:pt>
    <dgm:pt modelId="{D55CA5E6-9454-490E-9FC7-5F98B0D9D42A}" type="pres">
      <dgm:prSet presAssocID="{2BAB31BA-57EC-43B7-A578-5D911EBFE20A}" presName="Name37" presStyleLbl="parChTrans1D3" presStyleIdx="3" presStyleCnt="4"/>
      <dgm:spPr/>
      <dgm:t>
        <a:bodyPr/>
        <a:lstStyle/>
        <a:p>
          <a:endParaRPr lang="ru-RU"/>
        </a:p>
      </dgm:t>
    </dgm:pt>
    <dgm:pt modelId="{0420CC1E-5815-4335-89F2-D3DE96BF2A30}" type="pres">
      <dgm:prSet presAssocID="{FDEA10D0-5183-4E7C-BA24-D480C8E201F1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3FC4ECE0-BB86-4057-8EF2-38B466138483}" type="pres">
      <dgm:prSet presAssocID="{FDEA10D0-5183-4E7C-BA24-D480C8E201F1}" presName="rootComposite" presStyleCnt="0"/>
      <dgm:spPr/>
      <dgm:t>
        <a:bodyPr/>
        <a:lstStyle/>
        <a:p>
          <a:endParaRPr lang="ru-RU"/>
        </a:p>
      </dgm:t>
    </dgm:pt>
    <dgm:pt modelId="{44A089AD-8AE9-4B25-8829-0935FF0D7389}" type="pres">
      <dgm:prSet presAssocID="{FDEA10D0-5183-4E7C-BA24-D480C8E201F1}" presName="rootText" presStyleLbl="node3" presStyleIdx="3" presStyleCnt="4" custScaleX="2017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B808FF-509F-42B4-B7C8-531580856507}" type="pres">
      <dgm:prSet presAssocID="{FDEA10D0-5183-4E7C-BA24-D480C8E201F1}" presName="rootConnector" presStyleLbl="node3" presStyleIdx="3" presStyleCnt="4"/>
      <dgm:spPr/>
      <dgm:t>
        <a:bodyPr/>
        <a:lstStyle/>
        <a:p>
          <a:endParaRPr lang="ru-RU"/>
        </a:p>
      </dgm:t>
    </dgm:pt>
    <dgm:pt modelId="{6972A0EC-E56F-4CBA-A210-90DF60388747}" type="pres">
      <dgm:prSet presAssocID="{FDEA10D0-5183-4E7C-BA24-D480C8E201F1}" presName="hierChild4" presStyleCnt="0"/>
      <dgm:spPr/>
      <dgm:t>
        <a:bodyPr/>
        <a:lstStyle/>
        <a:p>
          <a:endParaRPr lang="ru-RU"/>
        </a:p>
      </dgm:t>
    </dgm:pt>
    <dgm:pt modelId="{DCA83271-33A7-40D0-9F8F-1699CB013882}" type="pres">
      <dgm:prSet presAssocID="{FDEA10D0-5183-4E7C-BA24-D480C8E201F1}" presName="hierChild5" presStyleCnt="0"/>
      <dgm:spPr/>
      <dgm:t>
        <a:bodyPr/>
        <a:lstStyle/>
        <a:p>
          <a:endParaRPr lang="ru-RU"/>
        </a:p>
      </dgm:t>
    </dgm:pt>
    <dgm:pt modelId="{11CC0D21-D7E2-41AE-A18B-2537C9E592EF}" type="pres">
      <dgm:prSet presAssocID="{A8457670-9040-4042-A665-B64E3175539F}" presName="hierChild5" presStyleCnt="0"/>
      <dgm:spPr/>
      <dgm:t>
        <a:bodyPr/>
        <a:lstStyle/>
        <a:p>
          <a:endParaRPr lang="ru-RU"/>
        </a:p>
      </dgm:t>
    </dgm:pt>
    <dgm:pt modelId="{4E0FC86B-D020-42FF-B979-970F44CE43A3}" type="pres">
      <dgm:prSet presAssocID="{5B337CC0-A590-427D-8A89-153758F5CB80}" presName="hierChild3" presStyleCnt="0"/>
      <dgm:spPr/>
      <dgm:t>
        <a:bodyPr/>
        <a:lstStyle/>
        <a:p>
          <a:endParaRPr lang="ru-RU"/>
        </a:p>
      </dgm:t>
    </dgm:pt>
  </dgm:ptLst>
  <dgm:cxnLst>
    <dgm:cxn modelId="{9A130BC7-AD62-4D29-B48F-027C3372055D}" type="presOf" srcId="{F22AEADB-E1D8-48AA-8876-6EA9A6DF96F5}" destId="{D9263279-BDD7-4633-9919-31F3B7587BD5}" srcOrd="0" destOrd="0" presId="urn:microsoft.com/office/officeart/2005/8/layout/orgChart1"/>
    <dgm:cxn modelId="{8D37253F-EBDC-4D2B-964D-86B8B8765329}" srcId="{8A69FC17-C750-4AF0-8751-57F465F6D5FE}" destId="{5B337CC0-A590-427D-8A89-153758F5CB80}" srcOrd="0" destOrd="0" parTransId="{D842A4BE-5A5C-488E-87AE-01C29557BDEF}" sibTransId="{01771797-9247-4B43-9E79-01C7AEACE006}"/>
    <dgm:cxn modelId="{383FA0D5-C609-4763-BAEA-F79BFD419FD6}" type="presOf" srcId="{E52FFAA8-3E20-451C-BB54-2E7FD58B3431}" destId="{5BDF9837-AE81-42BE-9927-B019D3E9BBC8}" srcOrd="1" destOrd="0" presId="urn:microsoft.com/office/officeart/2005/8/layout/orgChart1"/>
    <dgm:cxn modelId="{56C9F4CF-298F-46F7-A921-EDEAC3F36731}" type="presOf" srcId="{30143983-275D-4629-84FF-D14E722D7E0D}" destId="{EDC305EF-AAB3-4225-B975-E159396F5E38}" srcOrd="0" destOrd="0" presId="urn:microsoft.com/office/officeart/2005/8/layout/orgChart1"/>
    <dgm:cxn modelId="{C7D61A57-F519-463A-88EC-E4CA44B00488}" type="presOf" srcId="{77DF07E1-3E1D-45EA-9182-CEC8BFCFC130}" destId="{5143EFB0-11BD-415F-BB76-5A712879C0CF}" srcOrd="0" destOrd="0" presId="urn:microsoft.com/office/officeart/2005/8/layout/orgChart1"/>
    <dgm:cxn modelId="{60689D5B-3A44-47BE-901F-F63DDC0769D8}" srcId="{C916EB2A-EC40-499E-9870-0E217E1C5D8F}" destId="{7849A860-5217-444A-B2C9-3DB5A13A2488}" srcOrd="1" destOrd="0" parTransId="{F3D8D58B-A925-4C9A-BF72-C03D67991792}" sibTransId="{FB73B5B6-BAA7-44D6-8D09-BF9879261DC9}"/>
    <dgm:cxn modelId="{48CBFA15-9162-4AAF-86E3-A4E8CE0E5CA7}" type="presOf" srcId="{F22AEADB-E1D8-48AA-8876-6EA9A6DF96F5}" destId="{A1D5E1D6-168A-4801-898D-F3E526CB9965}" srcOrd="1" destOrd="0" presId="urn:microsoft.com/office/officeart/2005/8/layout/orgChart1"/>
    <dgm:cxn modelId="{D49BDFFB-3ECB-452D-97F8-F3B8577B1893}" type="presOf" srcId="{C916EB2A-EC40-499E-9870-0E217E1C5D8F}" destId="{EE0C7EBE-F054-4C23-9241-F31B15E1C77B}" srcOrd="1" destOrd="0" presId="urn:microsoft.com/office/officeart/2005/8/layout/orgChart1"/>
    <dgm:cxn modelId="{D711C1FE-24BC-45E1-80BF-FF72AAB6A630}" type="presOf" srcId="{5B337CC0-A590-427D-8A89-153758F5CB80}" destId="{E3A2E59E-5806-4103-83F5-125CA587EACB}" srcOrd="0" destOrd="0" presId="urn:microsoft.com/office/officeart/2005/8/layout/orgChart1"/>
    <dgm:cxn modelId="{2762A552-A03B-4B36-9AFC-ACDE8DE6B1E7}" type="presOf" srcId="{5FCF557A-85C8-43F7-A6D8-7CDBEB98398D}" destId="{549D4E27-8F3A-4279-BC8C-4C6CDCBD5848}" srcOrd="0" destOrd="0" presId="urn:microsoft.com/office/officeart/2005/8/layout/orgChart1"/>
    <dgm:cxn modelId="{A692F84F-F1D8-424E-9BDD-9C2486354DB3}" srcId="{A8457670-9040-4042-A665-B64E3175539F}" destId="{F22AEADB-E1D8-48AA-8876-6EA9A6DF96F5}" srcOrd="0" destOrd="0" parTransId="{08DCBE39-8A79-4932-9016-2E39B162DB4E}" sibTransId="{EC6F55C3-F115-48F9-8429-7E9CFED7D50D}"/>
    <dgm:cxn modelId="{62FB2182-3A53-4A81-83D2-DF40F1C59B42}" srcId="{E52FFAA8-3E20-451C-BB54-2E7FD58B3431}" destId="{77DF07E1-3E1D-45EA-9182-CEC8BFCFC130}" srcOrd="1" destOrd="0" parTransId="{60E8C0EC-4E82-4879-BA5A-E6F1F6D8C103}" sibTransId="{15E41B63-A913-496D-90D9-30818825C891}"/>
    <dgm:cxn modelId="{F5716822-916F-4F81-9B03-9247AB6DBC9A}" type="presOf" srcId="{5B337CC0-A590-427D-8A89-153758F5CB80}" destId="{01FFAB84-4983-47A3-9A92-C86DFA85F3BF}" srcOrd="1" destOrd="0" presId="urn:microsoft.com/office/officeart/2005/8/layout/orgChart1"/>
    <dgm:cxn modelId="{345CA02D-10D4-4F8B-B8C3-57E335517CD1}" srcId="{A8457670-9040-4042-A665-B64E3175539F}" destId="{FDEA10D0-5183-4E7C-BA24-D480C8E201F1}" srcOrd="1" destOrd="0" parTransId="{2BAB31BA-57EC-43B7-A578-5D911EBFE20A}" sibTransId="{A87628BA-9453-409A-8CF2-DEF54839902C}"/>
    <dgm:cxn modelId="{C622F49E-03B4-402E-9D5D-24E94706BDD3}" type="presOf" srcId="{4584058F-DE1B-420C-9BA0-8A07F1E6EA3A}" destId="{EC8D0B7E-DB10-4B0C-8A0F-90B6E8677B4A}" srcOrd="0" destOrd="0" presId="urn:microsoft.com/office/officeart/2005/8/layout/orgChart1"/>
    <dgm:cxn modelId="{5616C0AE-E544-4D19-B1A5-74AA998F2E57}" srcId="{7849A860-5217-444A-B2C9-3DB5A13A2488}" destId="{4584058F-DE1B-420C-9BA0-8A07F1E6EA3A}" srcOrd="2" destOrd="0" parTransId="{A3000F6A-F6AB-492D-8062-61A69E98A00D}" sibTransId="{59D13A7E-7C9E-41FF-AB3D-C32F5DBF81AE}"/>
    <dgm:cxn modelId="{2940AD9A-D539-4176-9B4A-403516B0A1C4}" srcId="{5B337CC0-A590-427D-8A89-153758F5CB80}" destId="{C916EB2A-EC40-499E-9870-0E217E1C5D8F}" srcOrd="0" destOrd="0" parTransId="{7AE036B9-A0D7-4922-99A8-70F982E2152F}" sibTransId="{3AE9225D-4216-4F2D-8F61-69689FAF2AE4}"/>
    <dgm:cxn modelId="{30E2466F-8A6B-490E-9AA1-364E8D1E30E1}" srcId="{C916EB2A-EC40-499E-9870-0E217E1C5D8F}" destId="{E52FFAA8-3E20-451C-BB54-2E7FD58B3431}" srcOrd="0" destOrd="0" parTransId="{88CBBC50-4E75-4A11-A90C-0A57FE057C78}" sibTransId="{E46686A9-7042-4695-8566-CCDDDAC4E835}"/>
    <dgm:cxn modelId="{D6EC02B3-91FC-4B52-81E7-7AB964800FFC}" type="presOf" srcId="{08DCBE39-8A79-4932-9016-2E39B162DB4E}" destId="{285A8315-43AA-4B52-99C5-362D812706E1}" srcOrd="0" destOrd="0" presId="urn:microsoft.com/office/officeart/2005/8/layout/orgChart1"/>
    <dgm:cxn modelId="{E6E7AA4E-649E-47E8-BAA6-C7AE13388732}" type="presOf" srcId="{5D3D0032-16FD-45C2-ACA2-17FF8DF22551}" destId="{CADDE08B-FD34-436C-9FDC-5AD58334B21F}" srcOrd="0" destOrd="0" presId="urn:microsoft.com/office/officeart/2005/8/layout/orgChart1"/>
    <dgm:cxn modelId="{7C7CFFCB-A93C-4D6D-B7ED-BCDDFA246EE4}" type="presOf" srcId="{1CCBAE75-E433-4E78-A312-A6068C041683}" destId="{70A5ED7E-6DFD-4C7C-BE60-DD487F595F8E}" srcOrd="1" destOrd="0" presId="urn:microsoft.com/office/officeart/2005/8/layout/orgChart1"/>
    <dgm:cxn modelId="{ABF9892C-54BA-4E9B-A7C6-4380CCB842BA}" type="presOf" srcId="{1EB790A0-B16F-43F8-B034-E2B6827F285B}" destId="{FBE5574D-47BC-4E19-BBE2-48A7662A330C}" srcOrd="0" destOrd="0" presId="urn:microsoft.com/office/officeart/2005/8/layout/orgChart1"/>
    <dgm:cxn modelId="{CE7A2584-EC06-4120-822F-6C81E508EABC}" type="presOf" srcId="{8A69FC17-C750-4AF0-8751-57F465F6D5FE}" destId="{1473973A-7285-4823-82CF-ADD41931477F}" srcOrd="0" destOrd="0" presId="urn:microsoft.com/office/officeart/2005/8/layout/orgChart1"/>
    <dgm:cxn modelId="{E71C0EAD-CFFC-484E-B573-86AEAD7D8A96}" type="presOf" srcId="{1CCBAE75-E433-4E78-A312-A6068C041683}" destId="{7C84F5BC-BFD6-4808-BD5F-786C2A0A8C6C}" srcOrd="0" destOrd="0" presId="urn:microsoft.com/office/officeart/2005/8/layout/orgChart1"/>
    <dgm:cxn modelId="{DB791119-CDB2-40D1-A58A-D51D1EBA105B}" type="presOf" srcId="{7849A860-5217-444A-B2C9-3DB5A13A2488}" destId="{8B03001F-E7C9-44D7-B984-795F2149254B}" srcOrd="1" destOrd="0" presId="urn:microsoft.com/office/officeart/2005/8/layout/orgChart1"/>
    <dgm:cxn modelId="{3A219DF6-4DB0-4E38-AEDB-BE97C47FA2A8}" type="presOf" srcId="{60E8C0EC-4E82-4879-BA5A-E6F1F6D8C103}" destId="{74C726FC-1E4D-4266-877A-2CEFFE599509}" srcOrd="0" destOrd="0" presId="urn:microsoft.com/office/officeart/2005/8/layout/orgChart1"/>
    <dgm:cxn modelId="{F5FDAF0D-C04C-4509-98CD-B134F94ED3A7}" type="presOf" srcId="{C916EB2A-EC40-499E-9870-0E217E1C5D8F}" destId="{5732E0FF-D191-499B-9CB9-FBCEB4F26899}" srcOrd="0" destOrd="0" presId="urn:microsoft.com/office/officeart/2005/8/layout/orgChart1"/>
    <dgm:cxn modelId="{BF530481-0AA5-4ED9-9618-5059BF2ED77C}" type="presOf" srcId="{E52FFAA8-3E20-451C-BB54-2E7FD58B3431}" destId="{A0C4A8E8-77B4-4E42-9DED-DE06C979684F}" srcOrd="0" destOrd="0" presId="urn:microsoft.com/office/officeart/2005/8/layout/orgChart1"/>
    <dgm:cxn modelId="{ED052B16-436C-47E3-93B2-5ADF00B19B15}" type="presOf" srcId="{7AE036B9-A0D7-4922-99A8-70F982E2152F}" destId="{615B049C-C5CC-4E3C-8BE4-48E03A2F0692}" srcOrd="0" destOrd="0" presId="urn:microsoft.com/office/officeart/2005/8/layout/orgChart1"/>
    <dgm:cxn modelId="{B30397F7-E463-43EC-A987-AE61412DA85E}" type="presOf" srcId="{1EB790A0-B16F-43F8-B034-E2B6827F285B}" destId="{B277179C-A482-41C1-99CC-7AE89D2101B1}" srcOrd="1" destOrd="0" presId="urn:microsoft.com/office/officeart/2005/8/layout/orgChart1"/>
    <dgm:cxn modelId="{F61F4E34-501F-420C-8019-21CCFB7E8839}" type="presOf" srcId="{25B59ADC-BC89-4E0C-ADD6-432E378E3350}" destId="{C71A8303-A099-4854-99C6-49A857FB7A84}" srcOrd="0" destOrd="0" presId="urn:microsoft.com/office/officeart/2005/8/layout/orgChart1"/>
    <dgm:cxn modelId="{E212DBCA-1779-4C42-A57A-8AE11351CACD}" type="presOf" srcId="{FDEA10D0-5183-4E7C-BA24-D480C8E201F1}" destId="{44A089AD-8AE9-4B25-8829-0935FF0D7389}" srcOrd="0" destOrd="0" presId="urn:microsoft.com/office/officeart/2005/8/layout/orgChart1"/>
    <dgm:cxn modelId="{4514F06F-6063-4055-B404-F29030B83811}" type="presOf" srcId="{88CBBC50-4E75-4A11-A90C-0A57FE057C78}" destId="{CE48E3BA-C79E-4E86-9AA3-E1C8B018F232}" srcOrd="0" destOrd="0" presId="urn:microsoft.com/office/officeart/2005/8/layout/orgChart1"/>
    <dgm:cxn modelId="{63276C62-6EDD-4F4A-A704-86CEECCA7B7F}" srcId="{E52FFAA8-3E20-451C-BB54-2E7FD58B3431}" destId="{5D3D0032-16FD-45C2-ACA2-17FF8DF22551}" srcOrd="0" destOrd="0" parTransId="{5FCF557A-85C8-43F7-A6D8-7CDBEB98398D}" sibTransId="{B17B7B4B-D42C-4243-AFDC-B3F0305190F5}"/>
    <dgm:cxn modelId="{B7B13AE4-0A81-4777-AEBA-48F87CF5F8B5}" type="presOf" srcId="{FDEA10D0-5183-4E7C-BA24-D480C8E201F1}" destId="{E3B808FF-509F-42B4-B7C8-531580856507}" srcOrd="1" destOrd="0" presId="urn:microsoft.com/office/officeart/2005/8/layout/orgChart1"/>
    <dgm:cxn modelId="{99637B24-CBA8-4EE0-A66A-FB7396666591}" type="presOf" srcId="{28ABD460-7C14-4C72-93C5-9078C248B80D}" destId="{EA4B0775-E1D6-425D-82AC-A10ECE83CC6A}" srcOrd="0" destOrd="0" presId="urn:microsoft.com/office/officeart/2005/8/layout/orgChart1"/>
    <dgm:cxn modelId="{391E9EDB-6087-47C3-B2FF-FB30DA3ECB6F}" type="presOf" srcId="{4584058F-DE1B-420C-9BA0-8A07F1E6EA3A}" destId="{84A2E36A-3DD5-4861-91A8-D897F26F0582}" srcOrd="1" destOrd="0" presId="urn:microsoft.com/office/officeart/2005/8/layout/orgChart1"/>
    <dgm:cxn modelId="{7183A743-A04D-4E99-AB62-21E29C5FEDD1}" type="presOf" srcId="{2BAB31BA-57EC-43B7-A578-5D911EBFE20A}" destId="{D55CA5E6-9454-490E-9FC7-5F98B0D9D42A}" srcOrd="0" destOrd="0" presId="urn:microsoft.com/office/officeart/2005/8/layout/orgChart1"/>
    <dgm:cxn modelId="{BB290B37-098E-4C8A-9185-1A1469F4D4F9}" type="presOf" srcId="{5D3D0032-16FD-45C2-ACA2-17FF8DF22551}" destId="{70F66FD9-C000-4337-A43F-18F67F949D05}" srcOrd="1" destOrd="0" presId="urn:microsoft.com/office/officeart/2005/8/layout/orgChart1"/>
    <dgm:cxn modelId="{865B3292-F834-4BC2-A5BB-59A370D6D3A2}" srcId="{5B337CC0-A590-427D-8A89-153758F5CB80}" destId="{A8457670-9040-4042-A665-B64E3175539F}" srcOrd="1" destOrd="0" parTransId="{9A8D785D-5616-49C3-B522-BE2EEAB0B48D}" sibTransId="{CF8B7E9E-393A-43AC-A8DC-6C13CEC577BC}"/>
    <dgm:cxn modelId="{59ED1AB1-455C-4191-A109-D7421132B66A}" type="presOf" srcId="{9A8D785D-5616-49C3-B522-BE2EEAB0B48D}" destId="{94FFCB9B-3696-4FF2-8FFF-E6D179E7F015}" srcOrd="0" destOrd="0" presId="urn:microsoft.com/office/officeart/2005/8/layout/orgChart1"/>
    <dgm:cxn modelId="{FD683468-8CCA-4175-9F65-A94A1D350911}" type="presOf" srcId="{A8457670-9040-4042-A665-B64E3175539F}" destId="{642C23F8-A635-4DE3-A241-13D3CA4BD38B}" srcOrd="1" destOrd="0" presId="urn:microsoft.com/office/officeart/2005/8/layout/orgChart1"/>
    <dgm:cxn modelId="{F73C9144-1D26-41E8-8E92-68B6F8438AA0}" type="presOf" srcId="{F3D8D58B-A925-4C9A-BF72-C03D67991792}" destId="{C8284FA0-CA46-4A24-A0CC-855D43D227CA}" srcOrd="0" destOrd="0" presId="urn:microsoft.com/office/officeart/2005/8/layout/orgChart1"/>
    <dgm:cxn modelId="{1BB5B53F-187D-4461-B4DD-FBDC457E5C1A}" type="presOf" srcId="{7849A860-5217-444A-B2C9-3DB5A13A2488}" destId="{2D4FE90C-8543-4F7A-8D6E-07D694C8F033}" srcOrd="0" destOrd="0" presId="urn:microsoft.com/office/officeart/2005/8/layout/orgChart1"/>
    <dgm:cxn modelId="{A43D33F3-116D-47A9-980A-9FEE9D031229}" type="presOf" srcId="{77DF07E1-3E1D-45EA-9182-CEC8BFCFC130}" destId="{4792CD33-1AF1-4B75-8DE7-722E84D73640}" srcOrd="1" destOrd="0" presId="urn:microsoft.com/office/officeart/2005/8/layout/orgChart1"/>
    <dgm:cxn modelId="{A49000F2-6F8C-4A6C-8C70-82686A0D80C3}" type="presOf" srcId="{A3000F6A-F6AB-492D-8062-61A69E98A00D}" destId="{ADCB9C77-1AA6-4B49-942D-9F12B99C7ED6}" srcOrd="0" destOrd="0" presId="urn:microsoft.com/office/officeart/2005/8/layout/orgChart1"/>
    <dgm:cxn modelId="{E753B395-04D2-4BFC-B572-FC3F1243FB91}" type="presOf" srcId="{A8457670-9040-4042-A665-B64E3175539F}" destId="{33DA7D5D-5FB8-410C-AE4B-DD8AE363CC93}" srcOrd="0" destOrd="0" presId="urn:microsoft.com/office/officeart/2005/8/layout/orgChart1"/>
    <dgm:cxn modelId="{4AD8C7B5-0840-48EA-9D3F-7B00101D1247}" type="presOf" srcId="{CAED065E-CC03-4E77-A424-677A0C212557}" destId="{C1678135-0118-48C8-A8D9-32555F23DDDF}" srcOrd="0" destOrd="0" presId="urn:microsoft.com/office/officeart/2005/8/layout/orgChart1"/>
    <dgm:cxn modelId="{81DC8A58-EBC8-44CB-AB71-37583D9960E3}" srcId="{7849A860-5217-444A-B2C9-3DB5A13A2488}" destId="{1EB790A0-B16F-43F8-B034-E2B6827F285B}" srcOrd="1" destOrd="0" parTransId="{28ABD460-7C14-4C72-93C5-9078C248B80D}" sibTransId="{578BC265-CF3E-4EF0-937B-A5F9AF75AC2E}"/>
    <dgm:cxn modelId="{2C1E2C4F-D17B-409C-AFD5-C3E50CC1010D}" srcId="{7849A860-5217-444A-B2C9-3DB5A13A2488}" destId="{30143983-275D-4629-84FF-D14E722D7E0D}" srcOrd="0" destOrd="0" parTransId="{CAED065E-CC03-4E77-A424-677A0C212557}" sibTransId="{75BDEC8E-2682-4689-8799-09FCD052EC2A}"/>
    <dgm:cxn modelId="{F54FD086-997A-4548-B4F7-8F277112220A}" srcId="{7849A860-5217-444A-B2C9-3DB5A13A2488}" destId="{1CCBAE75-E433-4E78-A312-A6068C041683}" srcOrd="3" destOrd="0" parTransId="{25B59ADC-BC89-4E0C-ADD6-432E378E3350}" sibTransId="{CF1BBFC1-6257-4881-A6CF-590E9C965498}"/>
    <dgm:cxn modelId="{4A7DC0F3-4337-4847-A844-7F058631AFC8}" type="presOf" srcId="{30143983-275D-4629-84FF-D14E722D7E0D}" destId="{AD019D40-F451-42F1-9ED5-3B5D3E04103D}" srcOrd="1" destOrd="0" presId="urn:microsoft.com/office/officeart/2005/8/layout/orgChart1"/>
    <dgm:cxn modelId="{CF420B63-1A7D-4E2D-8C51-E25CB5A7B95B}" type="presParOf" srcId="{1473973A-7285-4823-82CF-ADD41931477F}" destId="{1619FFE2-DB71-453D-9AE7-8B19783FDB77}" srcOrd="0" destOrd="0" presId="urn:microsoft.com/office/officeart/2005/8/layout/orgChart1"/>
    <dgm:cxn modelId="{3DB24562-8F1A-4757-9E66-C6E2DA3812B8}" type="presParOf" srcId="{1619FFE2-DB71-453D-9AE7-8B19783FDB77}" destId="{D9DED07A-5C65-4DB8-B639-FFEB0F6332B4}" srcOrd="0" destOrd="0" presId="urn:microsoft.com/office/officeart/2005/8/layout/orgChart1"/>
    <dgm:cxn modelId="{93C53BB7-8D5E-44A6-87E5-6275D1E4C261}" type="presParOf" srcId="{D9DED07A-5C65-4DB8-B639-FFEB0F6332B4}" destId="{E3A2E59E-5806-4103-83F5-125CA587EACB}" srcOrd="0" destOrd="0" presId="urn:microsoft.com/office/officeart/2005/8/layout/orgChart1"/>
    <dgm:cxn modelId="{200A27EA-68F1-4EFC-B991-BB292DAB7BE5}" type="presParOf" srcId="{D9DED07A-5C65-4DB8-B639-FFEB0F6332B4}" destId="{01FFAB84-4983-47A3-9A92-C86DFA85F3BF}" srcOrd="1" destOrd="0" presId="urn:microsoft.com/office/officeart/2005/8/layout/orgChart1"/>
    <dgm:cxn modelId="{ED797462-8BA9-49BB-AF45-9252CCF0A0A3}" type="presParOf" srcId="{1619FFE2-DB71-453D-9AE7-8B19783FDB77}" destId="{BD73AE2E-A6BC-4DD1-BE96-20E7627039BB}" srcOrd="1" destOrd="0" presId="urn:microsoft.com/office/officeart/2005/8/layout/orgChart1"/>
    <dgm:cxn modelId="{802F544B-01A2-4A13-8785-F4BBD555E1D6}" type="presParOf" srcId="{BD73AE2E-A6BC-4DD1-BE96-20E7627039BB}" destId="{615B049C-C5CC-4E3C-8BE4-48E03A2F0692}" srcOrd="0" destOrd="0" presId="urn:microsoft.com/office/officeart/2005/8/layout/orgChart1"/>
    <dgm:cxn modelId="{51A5FF2D-BF07-47E0-BA85-DE4DE16EF8B4}" type="presParOf" srcId="{BD73AE2E-A6BC-4DD1-BE96-20E7627039BB}" destId="{2EE4A533-E1C6-467C-8297-F933F2BD6793}" srcOrd="1" destOrd="0" presId="urn:microsoft.com/office/officeart/2005/8/layout/orgChart1"/>
    <dgm:cxn modelId="{27C1CE76-0104-4DF0-9234-9C18B90A65C9}" type="presParOf" srcId="{2EE4A533-E1C6-467C-8297-F933F2BD6793}" destId="{F202DC0F-A270-48D0-9144-955998867572}" srcOrd="0" destOrd="0" presId="urn:microsoft.com/office/officeart/2005/8/layout/orgChart1"/>
    <dgm:cxn modelId="{B54F2BDF-9C21-48C9-B259-346BA94A3714}" type="presParOf" srcId="{F202DC0F-A270-48D0-9144-955998867572}" destId="{5732E0FF-D191-499B-9CB9-FBCEB4F26899}" srcOrd="0" destOrd="0" presId="urn:microsoft.com/office/officeart/2005/8/layout/orgChart1"/>
    <dgm:cxn modelId="{AF7ED142-C017-4D96-9581-FE41E90C10EA}" type="presParOf" srcId="{F202DC0F-A270-48D0-9144-955998867572}" destId="{EE0C7EBE-F054-4C23-9241-F31B15E1C77B}" srcOrd="1" destOrd="0" presId="urn:microsoft.com/office/officeart/2005/8/layout/orgChart1"/>
    <dgm:cxn modelId="{FF10F116-232A-42B2-B70C-DB07D827B680}" type="presParOf" srcId="{2EE4A533-E1C6-467C-8297-F933F2BD6793}" destId="{6526D19D-E930-4F68-AACF-AA1B5FB04207}" srcOrd="1" destOrd="0" presId="urn:microsoft.com/office/officeart/2005/8/layout/orgChart1"/>
    <dgm:cxn modelId="{B55812AD-625E-4179-AFDE-7353DA51033D}" type="presParOf" srcId="{6526D19D-E930-4F68-AACF-AA1B5FB04207}" destId="{CE48E3BA-C79E-4E86-9AA3-E1C8B018F232}" srcOrd="0" destOrd="0" presId="urn:microsoft.com/office/officeart/2005/8/layout/orgChart1"/>
    <dgm:cxn modelId="{C98855F8-4A72-412C-A09D-A78159190009}" type="presParOf" srcId="{6526D19D-E930-4F68-AACF-AA1B5FB04207}" destId="{DB4E0A58-7F92-4382-BE20-DA627D4E63D4}" srcOrd="1" destOrd="0" presId="urn:microsoft.com/office/officeart/2005/8/layout/orgChart1"/>
    <dgm:cxn modelId="{9250B100-73EC-4FD2-ACFA-E8652B8B6CB6}" type="presParOf" srcId="{DB4E0A58-7F92-4382-BE20-DA627D4E63D4}" destId="{8BFFFEEA-5BD3-482A-92F7-F83B5E7D6DBE}" srcOrd="0" destOrd="0" presId="urn:microsoft.com/office/officeart/2005/8/layout/orgChart1"/>
    <dgm:cxn modelId="{55CBD3CF-2AD1-4D36-AE77-4C01D44D05FF}" type="presParOf" srcId="{8BFFFEEA-5BD3-482A-92F7-F83B5E7D6DBE}" destId="{A0C4A8E8-77B4-4E42-9DED-DE06C979684F}" srcOrd="0" destOrd="0" presId="urn:microsoft.com/office/officeart/2005/8/layout/orgChart1"/>
    <dgm:cxn modelId="{FEF68620-C145-4C38-BEBF-6B5C52C7E329}" type="presParOf" srcId="{8BFFFEEA-5BD3-482A-92F7-F83B5E7D6DBE}" destId="{5BDF9837-AE81-42BE-9927-B019D3E9BBC8}" srcOrd="1" destOrd="0" presId="urn:microsoft.com/office/officeart/2005/8/layout/orgChart1"/>
    <dgm:cxn modelId="{F080EE71-8376-4AB2-AF94-BA9013670EA2}" type="presParOf" srcId="{DB4E0A58-7F92-4382-BE20-DA627D4E63D4}" destId="{26E4BDFE-61CB-4322-9D4A-6580D4499BCE}" srcOrd="1" destOrd="0" presId="urn:microsoft.com/office/officeart/2005/8/layout/orgChart1"/>
    <dgm:cxn modelId="{4EAA8B6B-4AE2-4C4F-9F9B-AFC225F9850B}" type="presParOf" srcId="{26E4BDFE-61CB-4322-9D4A-6580D4499BCE}" destId="{549D4E27-8F3A-4279-BC8C-4C6CDCBD5848}" srcOrd="0" destOrd="0" presId="urn:microsoft.com/office/officeart/2005/8/layout/orgChart1"/>
    <dgm:cxn modelId="{34086FE1-E017-4F24-91F2-98671801697D}" type="presParOf" srcId="{26E4BDFE-61CB-4322-9D4A-6580D4499BCE}" destId="{91B4B4CF-AF7C-47A4-9152-4529AE4ED0DE}" srcOrd="1" destOrd="0" presId="urn:microsoft.com/office/officeart/2005/8/layout/orgChart1"/>
    <dgm:cxn modelId="{4C8785CD-2E30-4545-9B42-78A613372B05}" type="presParOf" srcId="{91B4B4CF-AF7C-47A4-9152-4529AE4ED0DE}" destId="{10D80D15-C81B-4109-85A3-9532BB15C92D}" srcOrd="0" destOrd="0" presId="urn:microsoft.com/office/officeart/2005/8/layout/orgChart1"/>
    <dgm:cxn modelId="{2617BA67-E5C2-4CB1-8A00-2811B254AB55}" type="presParOf" srcId="{10D80D15-C81B-4109-85A3-9532BB15C92D}" destId="{CADDE08B-FD34-436C-9FDC-5AD58334B21F}" srcOrd="0" destOrd="0" presId="urn:microsoft.com/office/officeart/2005/8/layout/orgChart1"/>
    <dgm:cxn modelId="{E16A078F-C9D5-41AF-A6F6-70C1A379634C}" type="presParOf" srcId="{10D80D15-C81B-4109-85A3-9532BB15C92D}" destId="{70F66FD9-C000-4337-A43F-18F67F949D05}" srcOrd="1" destOrd="0" presId="urn:microsoft.com/office/officeart/2005/8/layout/orgChart1"/>
    <dgm:cxn modelId="{56CC78FD-B8F6-4613-B1FB-526E7A8D5C9A}" type="presParOf" srcId="{91B4B4CF-AF7C-47A4-9152-4529AE4ED0DE}" destId="{ED26DF28-38B2-4113-8D9B-69E9524C3D46}" srcOrd="1" destOrd="0" presId="urn:microsoft.com/office/officeart/2005/8/layout/orgChart1"/>
    <dgm:cxn modelId="{FF74B080-A815-4D94-9263-5B88646131D8}" type="presParOf" srcId="{91B4B4CF-AF7C-47A4-9152-4529AE4ED0DE}" destId="{972C6060-410E-46A5-8CEE-75E18BE60B6E}" srcOrd="2" destOrd="0" presId="urn:microsoft.com/office/officeart/2005/8/layout/orgChart1"/>
    <dgm:cxn modelId="{3B02D7D4-1CEC-4269-8570-7E6BD7B0CA68}" type="presParOf" srcId="{26E4BDFE-61CB-4322-9D4A-6580D4499BCE}" destId="{74C726FC-1E4D-4266-877A-2CEFFE599509}" srcOrd="2" destOrd="0" presId="urn:microsoft.com/office/officeart/2005/8/layout/orgChart1"/>
    <dgm:cxn modelId="{D2EB4211-CF76-4D28-9CDB-012519BCB595}" type="presParOf" srcId="{26E4BDFE-61CB-4322-9D4A-6580D4499BCE}" destId="{95B75828-E9C4-4767-96E5-202879753B6C}" srcOrd="3" destOrd="0" presId="urn:microsoft.com/office/officeart/2005/8/layout/orgChart1"/>
    <dgm:cxn modelId="{41095291-9E8D-4986-A87B-40C528208BDE}" type="presParOf" srcId="{95B75828-E9C4-4767-96E5-202879753B6C}" destId="{E492F77B-A13F-4705-8D4B-C7F8CE984E4D}" srcOrd="0" destOrd="0" presId="urn:microsoft.com/office/officeart/2005/8/layout/orgChart1"/>
    <dgm:cxn modelId="{42CE3A43-2E63-4D6B-A1D7-10B86F8F178B}" type="presParOf" srcId="{E492F77B-A13F-4705-8D4B-C7F8CE984E4D}" destId="{5143EFB0-11BD-415F-BB76-5A712879C0CF}" srcOrd="0" destOrd="0" presId="urn:microsoft.com/office/officeart/2005/8/layout/orgChart1"/>
    <dgm:cxn modelId="{FCAD8FD5-9523-487A-A52B-85191D71AA95}" type="presParOf" srcId="{E492F77B-A13F-4705-8D4B-C7F8CE984E4D}" destId="{4792CD33-1AF1-4B75-8DE7-722E84D73640}" srcOrd="1" destOrd="0" presId="urn:microsoft.com/office/officeart/2005/8/layout/orgChart1"/>
    <dgm:cxn modelId="{02A62E2B-02BD-49F2-B8C3-29E7BE06160B}" type="presParOf" srcId="{95B75828-E9C4-4767-96E5-202879753B6C}" destId="{7E460442-D601-4686-AADD-C1E8DE2E6F7A}" srcOrd="1" destOrd="0" presId="urn:microsoft.com/office/officeart/2005/8/layout/orgChart1"/>
    <dgm:cxn modelId="{E0CF24F9-7113-4F11-AD89-8BC975635904}" type="presParOf" srcId="{95B75828-E9C4-4767-96E5-202879753B6C}" destId="{52A1D3DE-FA91-47AE-A529-959BF921A242}" srcOrd="2" destOrd="0" presId="urn:microsoft.com/office/officeart/2005/8/layout/orgChart1"/>
    <dgm:cxn modelId="{90B94836-836E-4F85-97D6-70A0F6069B4C}" type="presParOf" srcId="{DB4E0A58-7F92-4382-BE20-DA627D4E63D4}" destId="{FF8E2DB8-AA8B-41A4-885C-9EBAE8949EE7}" srcOrd="2" destOrd="0" presId="urn:microsoft.com/office/officeart/2005/8/layout/orgChart1"/>
    <dgm:cxn modelId="{5F1C7B42-41F4-4214-9174-262FFBECD428}" type="presParOf" srcId="{6526D19D-E930-4F68-AACF-AA1B5FB04207}" destId="{C8284FA0-CA46-4A24-A0CC-855D43D227CA}" srcOrd="2" destOrd="0" presId="urn:microsoft.com/office/officeart/2005/8/layout/orgChart1"/>
    <dgm:cxn modelId="{A4E8E193-7358-4FE7-A2FE-A89D9272EA0F}" type="presParOf" srcId="{6526D19D-E930-4F68-AACF-AA1B5FB04207}" destId="{0B82BD51-6765-4320-BCFB-76FBACEC419C}" srcOrd="3" destOrd="0" presId="urn:microsoft.com/office/officeart/2005/8/layout/orgChart1"/>
    <dgm:cxn modelId="{2C8BC7CA-6403-4BBE-B5C5-1AAD4C879458}" type="presParOf" srcId="{0B82BD51-6765-4320-BCFB-76FBACEC419C}" destId="{F2603548-A8E5-4450-9370-963056B7A2D2}" srcOrd="0" destOrd="0" presId="urn:microsoft.com/office/officeart/2005/8/layout/orgChart1"/>
    <dgm:cxn modelId="{7DD59A5E-69DC-4EF0-8370-AD1CC2C5A6FC}" type="presParOf" srcId="{F2603548-A8E5-4450-9370-963056B7A2D2}" destId="{2D4FE90C-8543-4F7A-8D6E-07D694C8F033}" srcOrd="0" destOrd="0" presId="urn:microsoft.com/office/officeart/2005/8/layout/orgChart1"/>
    <dgm:cxn modelId="{832E0050-C932-4155-934F-2A8C4892B2F6}" type="presParOf" srcId="{F2603548-A8E5-4450-9370-963056B7A2D2}" destId="{8B03001F-E7C9-44D7-B984-795F2149254B}" srcOrd="1" destOrd="0" presId="urn:microsoft.com/office/officeart/2005/8/layout/orgChart1"/>
    <dgm:cxn modelId="{20DF9826-3DE4-44B5-A6BF-B2CFBC2E7B6D}" type="presParOf" srcId="{0B82BD51-6765-4320-BCFB-76FBACEC419C}" destId="{10D5F581-B50C-4880-8B85-0EE80FBF3050}" srcOrd="1" destOrd="0" presId="urn:microsoft.com/office/officeart/2005/8/layout/orgChart1"/>
    <dgm:cxn modelId="{F779CF06-D593-422A-A061-18B4DF1D482C}" type="presParOf" srcId="{10D5F581-B50C-4880-8B85-0EE80FBF3050}" destId="{C1678135-0118-48C8-A8D9-32555F23DDDF}" srcOrd="0" destOrd="0" presId="urn:microsoft.com/office/officeart/2005/8/layout/orgChart1"/>
    <dgm:cxn modelId="{5108DC98-14AE-46F2-B693-4187117961FC}" type="presParOf" srcId="{10D5F581-B50C-4880-8B85-0EE80FBF3050}" destId="{E95324E5-71CB-4462-AEBE-3CB4CD27217E}" srcOrd="1" destOrd="0" presId="urn:microsoft.com/office/officeart/2005/8/layout/orgChart1"/>
    <dgm:cxn modelId="{29663998-2D69-4C63-B532-6EFDE1D4DA05}" type="presParOf" srcId="{E95324E5-71CB-4462-AEBE-3CB4CD27217E}" destId="{2FA462F4-752F-492C-B3C9-C786A4B9E579}" srcOrd="0" destOrd="0" presId="urn:microsoft.com/office/officeart/2005/8/layout/orgChart1"/>
    <dgm:cxn modelId="{A8FA7876-E9C6-43D2-9550-C612DFC393D6}" type="presParOf" srcId="{2FA462F4-752F-492C-B3C9-C786A4B9E579}" destId="{EDC305EF-AAB3-4225-B975-E159396F5E38}" srcOrd="0" destOrd="0" presId="urn:microsoft.com/office/officeart/2005/8/layout/orgChart1"/>
    <dgm:cxn modelId="{F0F35D9E-C755-4514-A439-9E5D531B851E}" type="presParOf" srcId="{2FA462F4-752F-492C-B3C9-C786A4B9E579}" destId="{AD019D40-F451-42F1-9ED5-3B5D3E04103D}" srcOrd="1" destOrd="0" presId="urn:microsoft.com/office/officeart/2005/8/layout/orgChart1"/>
    <dgm:cxn modelId="{85A0BC97-2AAD-4D88-B2E4-B55823230AE8}" type="presParOf" srcId="{E95324E5-71CB-4462-AEBE-3CB4CD27217E}" destId="{87C5FB78-360F-430E-89D2-6204908E25E7}" srcOrd="1" destOrd="0" presId="urn:microsoft.com/office/officeart/2005/8/layout/orgChart1"/>
    <dgm:cxn modelId="{3D0DD110-2EE8-4AE4-BD4F-C213B6233266}" type="presParOf" srcId="{E95324E5-71CB-4462-AEBE-3CB4CD27217E}" destId="{7F8BFD0C-0706-4E5C-A92F-241ECEDD54F3}" srcOrd="2" destOrd="0" presId="urn:microsoft.com/office/officeart/2005/8/layout/orgChart1"/>
    <dgm:cxn modelId="{D061DF1F-DD4E-487A-9001-084B951AFCDD}" type="presParOf" srcId="{10D5F581-B50C-4880-8B85-0EE80FBF3050}" destId="{EA4B0775-E1D6-425D-82AC-A10ECE83CC6A}" srcOrd="2" destOrd="0" presId="urn:microsoft.com/office/officeart/2005/8/layout/orgChart1"/>
    <dgm:cxn modelId="{436D3350-CA89-419A-B537-60BB40BF373E}" type="presParOf" srcId="{10D5F581-B50C-4880-8B85-0EE80FBF3050}" destId="{5C62BB75-85E6-4B2F-BF74-B3950358C1CB}" srcOrd="3" destOrd="0" presId="urn:microsoft.com/office/officeart/2005/8/layout/orgChart1"/>
    <dgm:cxn modelId="{4F904EC6-93C2-4A64-A3CE-B3608664E90E}" type="presParOf" srcId="{5C62BB75-85E6-4B2F-BF74-B3950358C1CB}" destId="{17C3F533-E618-40EE-AAD9-E6014FFD64B3}" srcOrd="0" destOrd="0" presId="urn:microsoft.com/office/officeart/2005/8/layout/orgChart1"/>
    <dgm:cxn modelId="{6F3B5CC0-D3EC-4D06-9650-5C6E18080C2D}" type="presParOf" srcId="{17C3F533-E618-40EE-AAD9-E6014FFD64B3}" destId="{FBE5574D-47BC-4E19-BBE2-48A7662A330C}" srcOrd="0" destOrd="0" presId="urn:microsoft.com/office/officeart/2005/8/layout/orgChart1"/>
    <dgm:cxn modelId="{13CCFC74-4308-4691-AC22-03C873F78B27}" type="presParOf" srcId="{17C3F533-E618-40EE-AAD9-E6014FFD64B3}" destId="{B277179C-A482-41C1-99CC-7AE89D2101B1}" srcOrd="1" destOrd="0" presId="urn:microsoft.com/office/officeart/2005/8/layout/orgChart1"/>
    <dgm:cxn modelId="{A233867B-4CDE-4AB4-A602-A32777D1F8F4}" type="presParOf" srcId="{5C62BB75-85E6-4B2F-BF74-B3950358C1CB}" destId="{9DFA31D2-FCEB-420F-99B5-EBF44444910D}" srcOrd="1" destOrd="0" presId="urn:microsoft.com/office/officeart/2005/8/layout/orgChart1"/>
    <dgm:cxn modelId="{4E49C6DE-CF49-4628-9048-6F84B5E7D45E}" type="presParOf" srcId="{5C62BB75-85E6-4B2F-BF74-B3950358C1CB}" destId="{6F291E3E-1311-45C3-AD03-1A7882B2E509}" srcOrd="2" destOrd="0" presId="urn:microsoft.com/office/officeart/2005/8/layout/orgChart1"/>
    <dgm:cxn modelId="{75E791DC-8D49-4D46-8520-6DBE48C14E45}" type="presParOf" srcId="{10D5F581-B50C-4880-8B85-0EE80FBF3050}" destId="{ADCB9C77-1AA6-4B49-942D-9F12B99C7ED6}" srcOrd="4" destOrd="0" presId="urn:microsoft.com/office/officeart/2005/8/layout/orgChart1"/>
    <dgm:cxn modelId="{62EFA0E7-7766-493F-AC40-7ABA20CC7DFA}" type="presParOf" srcId="{10D5F581-B50C-4880-8B85-0EE80FBF3050}" destId="{262062BB-27D7-42E0-8A38-C256E53E5F44}" srcOrd="5" destOrd="0" presId="urn:microsoft.com/office/officeart/2005/8/layout/orgChart1"/>
    <dgm:cxn modelId="{F7C1FA3A-12AD-46AB-AA1B-F9CA0501A63A}" type="presParOf" srcId="{262062BB-27D7-42E0-8A38-C256E53E5F44}" destId="{0F7E8603-82AC-4DDD-B4A0-9C350BAD1144}" srcOrd="0" destOrd="0" presId="urn:microsoft.com/office/officeart/2005/8/layout/orgChart1"/>
    <dgm:cxn modelId="{999C46E0-4CB1-4EDB-ADA6-F9ACA11D5605}" type="presParOf" srcId="{0F7E8603-82AC-4DDD-B4A0-9C350BAD1144}" destId="{EC8D0B7E-DB10-4B0C-8A0F-90B6E8677B4A}" srcOrd="0" destOrd="0" presId="urn:microsoft.com/office/officeart/2005/8/layout/orgChart1"/>
    <dgm:cxn modelId="{D17FA997-9B95-4457-9570-1098D91C3A51}" type="presParOf" srcId="{0F7E8603-82AC-4DDD-B4A0-9C350BAD1144}" destId="{84A2E36A-3DD5-4861-91A8-D897F26F0582}" srcOrd="1" destOrd="0" presId="urn:microsoft.com/office/officeart/2005/8/layout/orgChart1"/>
    <dgm:cxn modelId="{A35C0D3C-5EE9-49AA-ACFC-EB9FDB07F5BF}" type="presParOf" srcId="{262062BB-27D7-42E0-8A38-C256E53E5F44}" destId="{7FAFDA81-67E8-494B-BE0B-CFCEFDA65E51}" srcOrd="1" destOrd="0" presId="urn:microsoft.com/office/officeart/2005/8/layout/orgChart1"/>
    <dgm:cxn modelId="{05A53AC4-3C8F-4A75-A806-4CD0A4140B16}" type="presParOf" srcId="{262062BB-27D7-42E0-8A38-C256E53E5F44}" destId="{1144619D-FDD4-47F9-96D4-12FB97D9811B}" srcOrd="2" destOrd="0" presId="urn:microsoft.com/office/officeart/2005/8/layout/orgChart1"/>
    <dgm:cxn modelId="{6A1A087F-D44C-489F-B8A2-B659E2103F7A}" type="presParOf" srcId="{10D5F581-B50C-4880-8B85-0EE80FBF3050}" destId="{C71A8303-A099-4854-99C6-49A857FB7A84}" srcOrd="6" destOrd="0" presId="urn:microsoft.com/office/officeart/2005/8/layout/orgChart1"/>
    <dgm:cxn modelId="{B5134DC8-B535-4E22-A45C-B6981740D74B}" type="presParOf" srcId="{10D5F581-B50C-4880-8B85-0EE80FBF3050}" destId="{D9CC5241-A054-408C-8AA9-C5FE68419F70}" srcOrd="7" destOrd="0" presId="urn:microsoft.com/office/officeart/2005/8/layout/orgChart1"/>
    <dgm:cxn modelId="{03E97721-DE26-4F4F-821C-4F298444DC32}" type="presParOf" srcId="{D9CC5241-A054-408C-8AA9-C5FE68419F70}" destId="{117D2D6E-A931-4793-86FF-1E06EBE8287E}" srcOrd="0" destOrd="0" presId="urn:microsoft.com/office/officeart/2005/8/layout/orgChart1"/>
    <dgm:cxn modelId="{1A46D13D-E0AD-4ECC-8697-660DAEA99D7C}" type="presParOf" srcId="{117D2D6E-A931-4793-86FF-1E06EBE8287E}" destId="{7C84F5BC-BFD6-4808-BD5F-786C2A0A8C6C}" srcOrd="0" destOrd="0" presId="urn:microsoft.com/office/officeart/2005/8/layout/orgChart1"/>
    <dgm:cxn modelId="{CCD68531-3842-4470-9CF1-7BF2C3FBD871}" type="presParOf" srcId="{117D2D6E-A931-4793-86FF-1E06EBE8287E}" destId="{70A5ED7E-6DFD-4C7C-BE60-DD487F595F8E}" srcOrd="1" destOrd="0" presId="urn:microsoft.com/office/officeart/2005/8/layout/orgChart1"/>
    <dgm:cxn modelId="{6179FB9E-4DAE-4746-A72C-14787DEB1E98}" type="presParOf" srcId="{D9CC5241-A054-408C-8AA9-C5FE68419F70}" destId="{3B7141CC-693F-46F6-B3D6-1D8B29707616}" srcOrd="1" destOrd="0" presId="urn:microsoft.com/office/officeart/2005/8/layout/orgChart1"/>
    <dgm:cxn modelId="{EF18E488-27F2-4C32-B564-2E6C03F84C6D}" type="presParOf" srcId="{D9CC5241-A054-408C-8AA9-C5FE68419F70}" destId="{5B3E041C-A6C1-4E0F-BB07-5B2DC9CE1278}" srcOrd="2" destOrd="0" presId="urn:microsoft.com/office/officeart/2005/8/layout/orgChart1"/>
    <dgm:cxn modelId="{5A17356E-4ADE-4C97-8FC1-7B7138673B12}" type="presParOf" srcId="{0B82BD51-6765-4320-BCFB-76FBACEC419C}" destId="{1F808783-3241-46C2-BAAB-8DF63ED606C0}" srcOrd="2" destOrd="0" presId="urn:microsoft.com/office/officeart/2005/8/layout/orgChart1"/>
    <dgm:cxn modelId="{C637ABA5-ACD9-4FBE-A80B-82A660D578F5}" type="presParOf" srcId="{2EE4A533-E1C6-467C-8297-F933F2BD6793}" destId="{08C928C3-2BB6-4225-85F6-20255D51CFF3}" srcOrd="2" destOrd="0" presId="urn:microsoft.com/office/officeart/2005/8/layout/orgChart1"/>
    <dgm:cxn modelId="{53426E1A-88EE-4847-88F8-0C28736ACF63}" type="presParOf" srcId="{BD73AE2E-A6BC-4DD1-BE96-20E7627039BB}" destId="{94FFCB9B-3696-4FF2-8FFF-E6D179E7F015}" srcOrd="2" destOrd="0" presId="urn:microsoft.com/office/officeart/2005/8/layout/orgChart1"/>
    <dgm:cxn modelId="{6142309F-DB18-45AA-A848-7BEB9D18562F}" type="presParOf" srcId="{BD73AE2E-A6BC-4DD1-BE96-20E7627039BB}" destId="{0349EAB6-48D7-4F2F-A983-7A40E96A03D1}" srcOrd="3" destOrd="0" presId="urn:microsoft.com/office/officeart/2005/8/layout/orgChart1"/>
    <dgm:cxn modelId="{1F4EEB9C-357E-4D9D-8FCF-605F43F025D4}" type="presParOf" srcId="{0349EAB6-48D7-4F2F-A983-7A40E96A03D1}" destId="{9FD4E2CD-D684-419F-BE77-1585F22391D4}" srcOrd="0" destOrd="0" presId="urn:microsoft.com/office/officeart/2005/8/layout/orgChart1"/>
    <dgm:cxn modelId="{48E46AF7-FA32-45FB-B932-4E079E4B6DC9}" type="presParOf" srcId="{9FD4E2CD-D684-419F-BE77-1585F22391D4}" destId="{33DA7D5D-5FB8-410C-AE4B-DD8AE363CC93}" srcOrd="0" destOrd="0" presId="urn:microsoft.com/office/officeart/2005/8/layout/orgChart1"/>
    <dgm:cxn modelId="{48AD38B2-F4F1-47E5-8B6E-5707D8D613AB}" type="presParOf" srcId="{9FD4E2CD-D684-419F-BE77-1585F22391D4}" destId="{642C23F8-A635-4DE3-A241-13D3CA4BD38B}" srcOrd="1" destOrd="0" presId="urn:microsoft.com/office/officeart/2005/8/layout/orgChart1"/>
    <dgm:cxn modelId="{63E7B918-B5B8-442F-9F9B-13D4C40888D5}" type="presParOf" srcId="{0349EAB6-48D7-4F2F-A983-7A40E96A03D1}" destId="{47DFB45C-4352-4DCB-81EB-0AD931DD9ADA}" srcOrd="1" destOrd="0" presId="urn:microsoft.com/office/officeart/2005/8/layout/orgChart1"/>
    <dgm:cxn modelId="{DF9B6D19-631D-495E-8A2B-F9DCEC79526B}" type="presParOf" srcId="{47DFB45C-4352-4DCB-81EB-0AD931DD9ADA}" destId="{285A8315-43AA-4B52-99C5-362D812706E1}" srcOrd="0" destOrd="0" presId="urn:microsoft.com/office/officeart/2005/8/layout/orgChart1"/>
    <dgm:cxn modelId="{127F9EF7-3C30-4EC5-B5E1-7A3AD2A35BD8}" type="presParOf" srcId="{47DFB45C-4352-4DCB-81EB-0AD931DD9ADA}" destId="{75481570-28B1-4F14-8D64-9621CD67185A}" srcOrd="1" destOrd="0" presId="urn:microsoft.com/office/officeart/2005/8/layout/orgChart1"/>
    <dgm:cxn modelId="{4DE16862-4DD5-4847-ABC2-E12471D53D16}" type="presParOf" srcId="{75481570-28B1-4F14-8D64-9621CD67185A}" destId="{2F464737-820B-4312-A86F-D2D1AB580B3A}" srcOrd="0" destOrd="0" presId="urn:microsoft.com/office/officeart/2005/8/layout/orgChart1"/>
    <dgm:cxn modelId="{12CE122F-B667-4497-B8E7-C1F1E4BB6B37}" type="presParOf" srcId="{2F464737-820B-4312-A86F-D2D1AB580B3A}" destId="{D9263279-BDD7-4633-9919-31F3B7587BD5}" srcOrd="0" destOrd="0" presId="urn:microsoft.com/office/officeart/2005/8/layout/orgChart1"/>
    <dgm:cxn modelId="{963EEDCC-EC29-4E3F-A738-F936CA120FFF}" type="presParOf" srcId="{2F464737-820B-4312-A86F-D2D1AB580B3A}" destId="{A1D5E1D6-168A-4801-898D-F3E526CB9965}" srcOrd="1" destOrd="0" presId="urn:microsoft.com/office/officeart/2005/8/layout/orgChart1"/>
    <dgm:cxn modelId="{3CBD56E9-2A80-47F8-AF74-05D02CA80B14}" type="presParOf" srcId="{75481570-28B1-4F14-8D64-9621CD67185A}" destId="{E4FDFFDA-BCC5-4797-8107-446540C4FEE0}" srcOrd="1" destOrd="0" presId="urn:microsoft.com/office/officeart/2005/8/layout/orgChart1"/>
    <dgm:cxn modelId="{3D2CDB49-6DC6-4C8E-A4AA-C209EF931D38}" type="presParOf" srcId="{75481570-28B1-4F14-8D64-9621CD67185A}" destId="{597F0484-C727-4B1B-AD7B-5C822FB923DA}" srcOrd="2" destOrd="0" presId="urn:microsoft.com/office/officeart/2005/8/layout/orgChart1"/>
    <dgm:cxn modelId="{FB121EF6-8DCF-4559-9506-5D3B1C91FCD1}" type="presParOf" srcId="{47DFB45C-4352-4DCB-81EB-0AD931DD9ADA}" destId="{D55CA5E6-9454-490E-9FC7-5F98B0D9D42A}" srcOrd="2" destOrd="0" presId="urn:microsoft.com/office/officeart/2005/8/layout/orgChart1"/>
    <dgm:cxn modelId="{18A63F1B-DAA9-4232-B206-447C98BE3D38}" type="presParOf" srcId="{47DFB45C-4352-4DCB-81EB-0AD931DD9ADA}" destId="{0420CC1E-5815-4335-89F2-D3DE96BF2A30}" srcOrd="3" destOrd="0" presId="urn:microsoft.com/office/officeart/2005/8/layout/orgChart1"/>
    <dgm:cxn modelId="{43453DB9-241E-4131-A28B-6069935E951B}" type="presParOf" srcId="{0420CC1E-5815-4335-89F2-D3DE96BF2A30}" destId="{3FC4ECE0-BB86-4057-8EF2-38B466138483}" srcOrd="0" destOrd="0" presId="urn:microsoft.com/office/officeart/2005/8/layout/orgChart1"/>
    <dgm:cxn modelId="{19343792-EEC4-45F0-B140-8E5B9814EAC8}" type="presParOf" srcId="{3FC4ECE0-BB86-4057-8EF2-38B466138483}" destId="{44A089AD-8AE9-4B25-8829-0935FF0D7389}" srcOrd="0" destOrd="0" presId="urn:microsoft.com/office/officeart/2005/8/layout/orgChart1"/>
    <dgm:cxn modelId="{8E84CB91-E339-4D9E-9F80-2CB178274F9E}" type="presParOf" srcId="{3FC4ECE0-BB86-4057-8EF2-38B466138483}" destId="{E3B808FF-509F-42B4-B7C8-531580856507}" srcOrd="1" destOrd="0" presId="urn:microsoft.com/office/officeart/2005/8/layout/orgChart1"/>
    <dgm:cxn modelId="{314943E5-F628-4ADA-8CEC-862F05544E85}" type="presParOf" srcId="{0420CC1E-5815-4335-89F2-D3DE96BF2A30}" destId="{6972A0EC-E56F-4CBA-A210-90DF60388747}" srcOrd="1" destOrd="0" presId="urn:microsoft.com/office/officeart/2005/8/layout/orgChart1"/>
    <dgm:cxn modelId="{4B9DF1E5-2AD2-4471-9BDD-8D869A2B4B3D}" type="presParOf" srcId="{0420CC1E-5815-4335-89F2-D3DE96BF2A30}" destId="{DCA83271-33A7-40D0-9F8F-1699CB013882}" srcOrd="2" destOrd="0" presId="urn:microsoft.com/office/officeart/2005/8/layout/orgChart1"/>
    <dgm:cxn modelId="{C193939A-61A9-4F53-8154-BE30E99ECA59}" type="presParOf" srcId="{0349EAB6-48D7-4F2F-A983-7A40E96A03D1}" destId="{11CC0D21-D7E2-41AE-A18B-2537C9E592EF}" srcOrd="2" destOrd="0" presId="urn:microsoft.com/office/officeart/2005/8/layout/orgChart1"/>
    <dgm:cxn modelId="{CAE48E6F-38C2-4DBB-810E-EC9465A63618}" type="presParOf" srcId="{1619FFE2-DB71-453D-9AE7-8B19783FDB77}" destId="{4E0FC86B-D020-42FF-B979-970F44CE43A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5CA5E6-9454-490E-9FC7-5F98B0D9D42A}">
      <dsp:nvSpPr>
        <dsp:cNvPr id="0" name=""/>
        <dsp:cNvSpPr/>
      </dsp:nvSpPr>
      <dsp:spPr>
        <a:xfrm>
          <a:off x="5627329" y="1573439"/>
          <a:ext cx="254057" cy="15185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8572"/>
              </a:lnTo>
              <a:lnTo>
                <a:pt x="254057" y="1518572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5A8315-43AA-4B52-99C5-362D812706E1}">
      <dsp:nvSpPr>
        <dsp:cNvPr id="0" name=""/>
        <dsp:cNvSpPr/>
      </dsp:nvSpPr>
      <dsp:spPr>
        <a:xfrm>
          <a:off x="5627329" y="1573439"/>
          <a:ext cx="254057" cy="597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7045"/>
              </a:lnTo>
              <a:lnTo>
                <a:pt x="254057" y="597045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FFCB9B-3696-4FF2-8FFF-E6D179E7F015}">
      <dsp:nvSpPr>
        <dsp:cNvPr id="0" name=""/>
        <dsp:cNvSpPr/>
      </dsp:nvSpPr>
      <dsp:spPr>
        <a:xfrm>
          <a:off x="4291712" y="648965"/>
          <a:ext cx="2013103" cy="2755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282"/>
              </a:lnTo>
              <a:lnTo>
                <a:pt x="2009339" y="136282"/>
              </a:lnTo>
              <a:lnTo>
                <a:pt x="2009339" y="272564"/>
              </a:lnTo>
            </a:path>
          </a:pathLst>
        </a:custGeo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1A8303-A099-4854-99C6-49A857FB7A84}">
      <dsp:nvSpPr>
        <dsp:cNvPr id="0" name=""/>
        <dsp:cNvSpPr/>
      </dsp:nvSpPr>
      <dsp:spPr>
        <a:xfrm>
          <a:off x="3129689" y="2494966"/>
          <a:ext cx="313193" cy="3574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4233"/>
              </a:lnTo>
              <a:lnTo>
                <a:pt x="313193" y="3574233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CB9C77-1AA6-4B49-942D-9F12B99C7ED6}">
      <dsp:nvSpPr>
        <dsp:cNvPr id="0" name=""/>
        <dsp:cNvSpPr/>
      </dsp:nvSpPr>
      <dsp:spPr>
        <a:xfrm>
          <a:off x="3129689" y="2494966"/>
          <a:ext cx="313193" cy="2652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2706"/>
              </a:lnTo>
              <a:lnTo>
                <a:pt x="313193" y="2652706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4B0775-E1D6-425D-82AC-A10ECE83CC6A}">
      <dsp:nvSpPr>
        <dsp:cNvPr id="0" name=""/>
        <dsp:cNvSpPr/>
      </dsp:nvSpPr>
      <dsp:spPr>
        <a:xfrm>
          <a:off x="3129689" y="2494966"/>
          <a:ext cx="313193" cy="16248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4875"/>
              </a:lnTo>
              <a:lnTo>
                <a:pt x="313193" y="1624875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678135-0118-48C8-A8D9-32555F23DDDF}">
      <dsp:nvSpPr>
        <dsp:cNvPr id="0" name=""/>
        <dsp:cNvSpPr/>
      </dsp:nvSpPr>
      <dsp:spPr>
        <a:xfrm>
          <a:off x="3129689" y="2494966"/>
          <a:ext cx="313193" cy="597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7045"/>
              </a:lnTo>
              <a:lnTo>
                <a:pt x="313193" y="597045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284FA0-CA46-4A24-A0CC-855D43D227CA}">
      <dsp:nvSpPr>
        <dsp:cNvPr id="0" name=""/>
        <dsp:cNvSpPr/>
      </dsp:nvSpPr>
      <dsp:spPr>
        <a:xfrm>
          <a:off x="2639133" y="1573439"/>
          <a:ext cx="1325739" cy="272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282"/>
              </a:lnTo>
              <a:lnTo>
                <a:pt x="1325739" y="136282"/>
              </a:lnTo>
              <a:lnTo>
                <a:pt x="1325739" y="272564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C726FC-1E4D-4266-877A-2CEFFE599509}">
      <dsp:nvSpPr>
        <dsp:cNvPr id="0" name=""/>
        <dsp:cNvSpPr/>
      </dsp:nvSpPr>
      <dsp:spPr>
        <a:xfrm>
          <a:off x="507305" y="2494966"/>
          <a:ext cx="356837" cy="15185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8572"/>
              </a:lnTo>
              <a:lnTo>
                <a:pt x="356837" y="1518572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9D4E27-8F3A-4279-BC8C-4C6CDCBD5848}">
      <dsp:nvSpPr>
        <dsp:cNvPr id="0" name=""/>
        <dsp:cNvSpPr/>
      </dsp:nvSpPr>
      <dsp:spPr>
        <a:xfrm>
          <a:off x="507305" y="2494966"/>
          <a:ext cx="356837" cy="597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7045"/>
              </a:lnTo>
              <a:lnTo>
                <a:pt x="356837" y="597045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48E3BA-C79E-4E86-9AA3-E1C8B018F232}">
      <dsp:nvSpPr>
        <dsp:cNvPr id="0" name=""/>
        <dsp:cNvSpPr/>
      </dsp:nvSpPr>
      <dsp:spPr>
        <a:xfrm>
          <a:off x="1458872" y="1573439"/>
          <a:ext cx="1180261" cy="272564"/>
        </a:xfrm>
        <a:custGeom>
          <a:avLst/>
          <a:gdLst/>
          <a:ahLst/>
          <a:cxnLst/>
          <a:rect l="0" t="0" r="0" b="0"/>
          <a:pathLst>
            <a:path>
              <a:moveTo>
                <a:pt x="1180261" y="0"/>
              </a:moveTo>
              <a:lnTo>
                <a:pt x="1180261" y="136282"/>
              </a:lnTo>
              <a:lnTo>
                <a:pt x="0" y="136282"/>
              </a:lnTo>
              <a:lnTo>
                <a:pt x="0" y="272564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5B049C-C5CC-4E3C-8BE4-48E03A2F0692}">
      <dsp:nvSpPr>
        <dsp:cNvPr id="0" name=""/>
        <dsp:cNvSpPr/>
      </dsp:nvSpPr>
      <dsp:spPr>
        <a:xfrm>
          <a:off x="2639133" y="648965"/>
          <a:ext cx="1652578" cy="275510"/>
        </a:xfrm>
        <a:custGeom>
          <a:avLst/>
          <a:gdLst/>
          <a:ahLst/>
          <a:cxnLst/>
          <a:rect l="0" t="0" r="0" b="0"/>
          <a:pathLst>
            <a:path>
              <a:moveTo>
                <a:pt x="1656342" y="0"/>
              </a:moveTo>
              <a:lnTo>
                <a:pt x="1656342" y="136282"/>
              </a:lnTo>
              <a:lnTo>
                <a:pt x="0" y="136282"/>
              </a:lnTo>
              <a:lnTo>
                <a:pt x="0" y="272564"/>
              </a:lnTo>
            </a:path>
          </a:pathLst>
        </a:custGeo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A2E59E-5806-4103-83F5-125CA587EACB}">
      <dsp:nvSpPr>
        <dsp:cNvPr id="0" name=""/>
        <dsp:cNvSpPr/>
      </dsp:nvSpPr>
      <dsp:spPr>
        <a:xfrm>
          <a:off x="2888168" y="3"/>
          <a:ext cx="2807087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модели</a:t>
          </a:r>
          <a:endParaRPr lang="ru-RU" sz="20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2888168" y="3"/>
        <a:ext cx="2807087" cy="648962"/>
      </dsp:txXfrm>
    </dsp:sp>
    <dsp:sp modelId="{5732E0FF-D191-499B-9CB9-FBCEB4F26899}">
      <dsp:nvSpPr>
        <dsp:cNvPr id="0" name=""/>
        <dsp:cNvSpPr/>
      </dsp:nvSpPr>
      <dsp:spPr>
        <a:xfrm>
          <a:off x="1439279" y="924476"/>
          <a:ext cx="2399708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схематичные</a:t>
          </a:r>
          <a:endParaRPr lang="ru-RU" sz="20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1439279" y="924476"/>
        <a:ext cx="2399708" cy="648962"/>
      </dsp:txXfrm>
    </dsp:sp>
    <dsp:sp modelId="{A0C4A8E8-77B4-4E42-9DED-DE06C979684F}">
      <dsp:nvSpPr>
        <dsp:cNvPr id="0" name=""/>
        <dsp:cNvSpPr/>
      </dsp:nvSpPr>
      <dsp:spPr>
        <a:xfrm>
          <a:off x="269414" y="1846003"/>
          <a:ext cx="2378915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вещественные</a:t>
          </a:r>
          <a:endParaRPr lang="ru-RU" sz="20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269414" y="1846003"/>
        <a:ext cx="2378915" cy="648962"/>
      </dsp:txXfrm>
    </dsp:sp>
    <dsp:sp modelId="{CADDE08B-FD34-436C-9FDC-5AD58334B21F}">
      <dsp:nvSpPr>
        <dsp:cNvPr id="0" name=""/>
        <dsp:cNvSpPr/>
      </dsp:nvSpPr>
      <dsp:spPr>
        <a:xfrm>
          <a:off x="864143" y="2767530"/>
          <a:ext cx="2004152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предметы</a:t>
          </a:r>
          <a:endParaRPr lang="ru-RU" sz="20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864143" y="2767530"/>
        <a:ext cx="2004152" cy="648962"/>
      </dsp:txXfrm>
    </dsp:sp>
    <dsp:sp modelId="{5143EFB0-11BD-415F-BB76-5A712879C0CF}">
      <dsp:nvSpPr>
        <dsp:cNvPr id="0" name=""/>
        <dsp:cNvSpPr/>
      </dsp:nvSpPr>
      <dsp:spPr>
        <a:xfrm>
          <a:off x="864143" y="3689057"/>
          <a:ext cx="1970769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заменители</a:t>
          </a:r>
          <a:endParaRPr lang="ru-RU" sz="20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864143" y="3689057"/>
        <a:ext cx="1970769" cy="648962"/>
      </dsp:txXfrm>
    </dsp:sp>
    <dsp:sp modelId="{2D4FE90C-8543-4F7A-8D6E-07D694C8F033}">
      <dsp:nvSpPr>
        <dsp:cNvPr id="0" name=""/>
        <dsp:cNvSpPr/>
      </dsp:nvSpPr>
      <dsp:spPr>
        <a:xfrm>
          <a:off x="2920894" y="1846003"/>
          <a:ext cx="2087959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графические</a:t>
          </a:r>
          <a:endParaRPr lang="ru-RU" sz="20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2920894" y="1846003"/>
        <a:ext cx="2087959" cy="648962"/>
      </dsp:txXfrm>
    </dsp:sp>
    <dsp:sp modelId="{EDC305EF-AAB3-4225-B975-E159396F5E38}">
      <dsp:nvSpPr>
        <dsp:cNvPr id="0" name=""/>
        <dsp:cNvSpPr/>
      </dsp:nvSpPr>
      <dsp:spPr>
        <a:xfrm>
          <a:off x="3442883" y="2767530"/>
          <a:ext cx="2165938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рисунок</a:t>
          </a:r>
          <a:endParaRPr lang="ru-RU" sz="20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3442883" y="2767530"/>
        <a:ext cx="2165938" cy="648962"/>
      </dsp:txXfrm>
    </dsp:sp>
    <dsp:sp modelId="{FBE5574D-47BC-4E19-BBE2-48A7662A330C}">
      <dsp:nvSpPr>
        <dsp:cNvPr id="0" name=""/>
        <dsp:cNvSpPr/>
      </dsp:nvSpPr>
      <dsp:spPr>
        <a:xfrm>
          <a:off x="3442883" y="3689057"/>
          <a:ext cx="2439489" cy="861569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абстрактный рисунок</a:t>
          </a:r>
          <a:endParaRPr lang="ru-RU" sz="20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3442883" y="3689057"/>
        <a:ext cx="2439489" cy="861569"/>
      </dsp:txXfrm>
    </dsp:sp>
    <dsp:sp modelId="{EC8D0B7E-DB10-4B0C-8A0F-90B6E8677B4A}">
      <dsp:nvSpPr>
        <dsp:cNvPr id="0" name=""/>
        <dsp:cNvSpPr/>
      </dsp:nvSpPr>
      <dsp:spPr>
        <a:xfrm>
          <a:off x="3442883" y="4823190"/>
          <a:ext cx="1722152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схема</a:t>
          </a:r>
          <a:endParaRPr lang="ru-RU" sz="20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3442883" y="4823190"/>
        <a:ext cx="1722152" cy="648962"/>
      </dsp:txXfrm>
    </dsp:sp>
    <dsp:sp modelId="{7C84F5BC-BFD6-4808-BD5F-786C2A0A8C6C}">
      <dsp:nvSpPr>
        <dsp:cNvPr id="0" name=""/>
        <dsp:cNvSpPr/>
      </dsp:nvSpPr>
      <dsp:spPr>
        <a:xfrm>
          <a:off x="3442883" y="5744717"/>
          <a:ext cx="1915335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чертеж</a:t>
          </a:r>
          <a:endParaRPr lang="ru-RU" sz="20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3442883" y="5744717"/>
        <a:ext cx="1915335" cy="648962"/>
      </dsp:txXfrm>
    </dsp:sp>
    <dsp:sp modelId="{33DA7D5D-5FB8-410C-AE4B-DD8AE363CC93}">
      <dsp:nvSpPr>
        <dsp:cNvPr id="0" name=""/>
        <dsp:cNvSpPr/>
      </dsp:nvSpPr>
      <dsp:spPr>
        <a:xfrm>
          <a:off x="5457958" y="924476"/>
          <a:ext cx="1693714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знаковые</a:t>
          </a:r>
          <a:endParaRPr lang="ru-RU" sz="20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5457958" y="924476"/>
        <a:ext cx="1693714" cy="648962"/>
      </dsp:txXfrm>
    </dsp:sp>
    <dsp:sp modelId="{D9263279-BDD7-4633-9919-31F3B7587BD5}">
      <dsp:nvSpPr>
        <dsp:cNvPr id="0" name=""/>
        <dsp:cNvSpPr/>
      </dsp:nvSpPr>
      <dsp:spPr>
        <a:xfrm>
          <a:off x="5881387" y="1846003"/>
          <a:ext cx="1798457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словесные</a:t>
          </a:r>
          <a:endParaRPr lang="ru-RU" sz="20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5881387" y="1846003"/>
        <a:ext cx="1798457" cy="648962"/>
      </dsp:txXfrm>
    </dsp:sp>
    <dsp:sp modelId="{44A089AD-8AE9-4B25-8829-0935FF0D7389}">
      <dsp:nvSpPr>
        <dsp:cNvPr id="0" name=""/>
        <dsp:cNvSpPr/>
      </dsp:nvSpPr>
      <dsp:spPr>
        <a:xfrm>
          <a:off x="5881387" y="2767530"/>
          <a:ext cx="2618356" cy="648962"/>
        </a:xfrm>
        <a:prstGeom prst="rect">
          <a:avLst/>
        </a:prstGeom>
        <a:solidFill>
          <a:srgbClr val="44546A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математические</a:t>
          </a:r>
          <a:endParaRPr lang="ru-RU" sz="20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5881387" y="2767530"/>
        <a:ext cx="2618356" cy="648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3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3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4B4E7C-5313-455A-8976-DD52608A42D2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334476"/>
            <a:ext cx="4301543" cy="3334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798" y="6334476"/>
            <a:ext cx="4301543" cy="3334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0C3FB-4C96-4317-A299-6C8C08462F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4630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D2CEE-29E2-46A7-A44E-4546AEC21711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1E3095A-2D72-4D68-AAFB-15B43F2E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D2CEE-29E2-46A7-A44E-4546AEC21711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095A-2D72-4D68-AAFB-15B43F2E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D2CEE-29E2-46A7-A44E-4546AEC21711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095A-2D72-4D68-AAFB-15B43F2E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D2CEE-29E2-46A7-A44E-4546AEC21711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1E3095A-2D72-4D68-AAFB-15B43F2E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D2CEE-29E2-46A7-A44E-4546AEC21711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095A-2D72-4D68-AAFB-15B43F2E08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D2CEE-29E2-46A7-A44E-4546AEC21711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095A-2D72-4D68-AAFB-15B43F2E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D2CEE-29E2-46A7-A44E-4546AEC21711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1E3095A-2D72-4D68-AAFB-15B43F2E08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D2CEE-29E2-46A7-A44E-4546AEC21711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095A-2D72-4D68-AAFB-15B43F2E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D2CEE-29E2-46A7-A44E-4546AEC21711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095A-2D72-4D68-AAFB-15B43F2E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D2CEE-29E2-46A7-A44E-4546AEC21711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095A-2D72-4D68-AAFB-15B43F2E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D2CEE-29E2-46A7-A44E-4546AEC21711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095A-2D72-4D68-AAFB-15B43F2E08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22D2CEE-29E2-46A7-A44E-4546AEC21711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E3095A-2D72-4D68-AAFB-15B43F2E08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548680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умения решать текстовые задачи</a:t>
            </a:r>
            <a:endParaRPr lang="ru-RU" sz="6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6248" y="4286256"/>
            <a:ext cx="41434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291A09"/>
                </a:solidFill>
                <a:latin typeface="Times New Roman" pitchFamily="18" charset="0"/>
                <a:cs typeface="Times New Roman" pitchFamily="18" charset="0"/>
              </a:rPr>
              <a:t>ГБОУ Гимназия №248</a:t>
            </a:r>
          </a:p>
          <a:p>
            <a:r>
              <a:rPr lang="ru-RU" sz="2000" b="1" dirty="0" smtClean="0">
                <a:solidFill>
                  <a:srgbClr val="291A09"/>
                </a:solidFill>
                <a:latin typeface="Times New Roman" pitchFamily="18" charset="0"/>
                <a:cs typeface="Times New Roman" pitchFamily="18" charset="0"/>
              </a:rPr>
              <a:t>учителя начальных классов</a:t>
            </a:r>
          </a:p>
          <a:p>
            <a:r>
              <a:rPr lang="ru-RU" sz="2000" b="1" dirty="0" smtClean="0">
                <a:solidFill>
                  <a:srgbClr val="291A09"/>
                </a:solidFill>
                <a:latin typeface="Times New Roman" pitchFamily="18" charset="0"/>
                <a:cs typeface="Times New Roman" pitchFamily="18" charset="0"/>
              </a:rPr>
              <a:t>Шахова Ирина Ивановна, </a:t>
            </a:r>
          </a:p>
          <a:p>
            <a:r>
              <a:rPr lang="ru-RU" sz="2000" b="1" dirty="0" err="1" smtClean="0">
                <a:solidFill>
                  <a:srgbClr val="291A09"/>
                </a:solidFill>
                <a:latin typeface="Times New Roman" pitchFamily="18" charset="0"/>
                <a:cs typeface="Times New Roman" pitchFamily="18" charset="0"/>
              </a:rPr>
              <a:t>Нечитайло</a:t>
            </a:r>
            <a:r>
              <a:rPr lang="ru-RU" sz="2000" b="1" dirty="0" smtClean="0">
                <a:solidFill>
                  <a:srgbClr val="291A09"/>
                </a:solidFill>
                <a:latin typeface="Times New Roman" pitchFamily="18" charset="0"/>
                <a:cs typeface="Times New Roman" pitchFamily="18" charset="0"/>
              </a:rPr>
              <a:t> Ирина Николаевна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28926" y="6072206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год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886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>
                <a:solidFill>
                  <a:srgbClr val="C1752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и осмысление текста задачи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699792" y="1512079"/>
            <a:ext cx="792088" cy="47676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79512" y="2132856"/>
            <a:ext cx="4104456" cy="4372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голосом главных слов в задаче, 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паузы перед числом, ведущим термином, наименованием у чисел задачи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расстановка логического ударения в тексте задачи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выделение голосом вопроса задачи. 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364088" y="1512079"/>
            <a:ext cx="612068" cy="47676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16016" y="1872271"/>
            <a:ext cx="43204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овторение текста задачи</a:t>
            </a:r>
          </a:p>
          <a:p>
            <a:pPr marL="457200" lvl="0" indent="-457200">
              <a:buAutoNum type="arabicPeriod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Абстрагирование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числа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сюжетному смыслу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 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по логическим частям.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структурным частям задачи. </a:t>
            </a:r>
          </a:p>
          <a:p>
            <a:pPr lvl="0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полного текста задачи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48048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496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и осмысление текста задачи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700808"/>
            <a:ext cx="8280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    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 или не задача?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Структура текста задачи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Имена числительные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Незнакомая лексика в тексте задачи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Постановка вопросов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Переформулирование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текста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Выделение ключевых слов…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Моделирование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36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1268760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решения задачи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843808" y="1976646"/>
            <a:ext cx="1008112" cy="7322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520" y="2852936"/>
            <a:ext cx="4392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Простые задачи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выбор арифметического действия.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436096" y="1976646"/>
            <a:ext cx="936104" cy="7322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16016" y="2878893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Составные задачи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   составление плана решения.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782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57372"/>
            <a:ext cx="5688632" cy="6197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1041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«Объяснение готового решения»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229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67418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задачи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124744"/>
            <a:ext cx="856895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Запись решения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действиям с пояснениями;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числовым выражением;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действиям с вопросами</a:t>
            </a: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СПОСОБЫ ЗАПИСИ РЕШЕНИЯ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СПОСОБЫ РЕШЕНИЯ ЗАДАЧИ!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6874" y="4652862"/>
            <a:ext cx="73448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Запись ответа: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точно;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ясно;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292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skr.sh/i/260422/rGQJ7dwV.jpg?download=1&amp;name=%D0%A1%D0%BA%D1%80%D0%B8%D0%BD%D1%88%D0%BE%D1%82%2026-04-2022%2009:23: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814755"/>
            <a:ext cx="7388513" cy="5040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3231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kr.sh/i/260422/pnpm9HAa.jpg?download=1&amp;name=%D0%A1%D0%BA%D1%80%D0%B8%D0%BD%D1%88%D0%BE%D1%82%2026-04-2022%2009:22: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061" y="1254527"/>
            <a:ext cx="8130072" cy="46816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6162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kr.sh/i/260422/Bcu3NGpI.jpg?download=1&amp;name=%D0%A1%D0%BA%D1%80%D0%B8%D0%BD%D1%88%D0%BE%D1%82%2026-04-2022%2009:14: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1186" y="1124744"/>
            <a:ext cx="7237652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95536" y="332656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Петерсон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Л.Г. Математика. Рабочая тетрадь 4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 часть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411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0155" y="244626"/>
            <a:ext cx="8496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правильности решения задачи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915816" y="1501228"/>
            <a:ext cx="936104" cy="34359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4401" y="1844824"/>
            <a:ext cx="35283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Прикидка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прогнозирование с некоторой степенью точности правильность результата.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076056" y="1525188"/>
            <a:ext cx="1008112" cy="4712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35675" y="1988840"/>
            <a:ext cx="44644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Соотнесение результата с условием.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438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7863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как способ работы с задачами в начальной школе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6577" y="1178496"/>
            <a:ext cx="8640960" cy="5433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примерной ООП НОО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универсальные учебные действия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 научится:</a:t>
            </a:r>
          </a:p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знаково-­символические средства, в том числе модели (включая виртуальные) и схемы (включая концептуальные), для решения задач</a:t>
            </a:r>
          </a:p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разнообразие способов решения задач</a:t>
            </a:r>
          </a:p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анализ объектов с выделением существенных и несущественных признаков;</a:t>
            </a:r>
          </a:p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синтез как составление целого из частей;</a:t>
            </a:r>
          </a:p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рассуждения в форме связи простых суждений об объекте, его строении, свойствах и связях</a:t>
            </a:r>
          </a:p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владеть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рядом общих приемов решения задач</a:t>
            </a:r>
          </a:p>
          <a:p>
            <a:pPr lvl="0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i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 получит возможность научиться:</a:t>
            </a:r>
          </a:p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и преобразовывать 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и схемы для решения задач</a:t>
            </a:r>
          </a:p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выбор 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эффективных способов решения задач в зависимости от конкретных условий</a:t>
            </a:r>
          </a:p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 и осознанно владеть 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общими приемами решения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004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8443664" cy="4395118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/>
              <a:t>     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</a:t>
            </a:r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задачу в широком смысле -значит </a:t>
            </a:r>
            <a:r>
              <a:rPr lang="ru-RU" sz="40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</a:t>
            </a:r>
            <a:r>
              <a:rPr lang="ru-RU" sz="4000" b="1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</a:t>
            </a:r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данными и искомым, заданные условием задачи, на основе чего </a:t>
            </a:r>
            <a:r>
              <a:rPr lang="ru-RU" sz="40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</a:t>
            </a:r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затем </a:t>
            </a:r>
            <a:r>
              <a:rPr lang="ru-RU" sz="40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</a:t>
            </a:r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арифметические действия и </a:t>
            </a:r>
            <a:r>
              <a:rPr lang="ru-RU" sz="40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ответ </a:t>
            </a:r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43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(М.А. </a:t>
            </a:r>
            <a:r>
              <a:rPr lang="ru-RU" sz="43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Бантова</a:t>
            </a:r>
            <a:r>
              <a:rPr lang="ru-RU" sz="43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40518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179" y="116632"/>
            <a:ext cx="8784976" cy="234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-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математических методов познания окружающей действительности, при котором строятся и исследуются модели.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Текстовая задача-это словесная модель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решить задачу, надо построить ее </a:t>
            </a:r>
            <a:r>
              <a:rPr lang="ru-RU" sz="24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математическую модель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(числовое выражение, уравнение)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32662206"/>
              </p:ext>
            </p:extLst>
          </p:nvPr>
        </p:nvGraphicFramePr>
        <p:xfrm>
          <a:off x="398203" y="2636912"/>
          <a:ext cx="8352928" cy="4147858"/>
        </p:xfrm>
        <a:graphic>
          <a:graphicData uri="http://schemas.openxmlformats.org/drawingml/2006/table">
            <a:tbl>
              <a:tblPr/>
              <a:tblGrid>
                <a:gridCol w="3626195"/>
                <a:gridCol w="4726733"/>
              </a:tblGrid>
              <a:tr h="348814"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 </a:t>
                      </a:r>
                      <a:r>
                        <a:rPr kumimoji="0" lang="ru-RU" sz="24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моделирования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процессе решения текстовой задачи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755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этап-перевод задачи на математический язык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Переход от словесной модели к 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вспомогательной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а затем к математической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755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этап-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внутримодельное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решение.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Находятся значения числовых выражений, решаются уравнения.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862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этап-перевод полученного решения на естественный язык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Используя полученное решение, формулируется ответ на вопрос, поставленный в задаче.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1222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1368432344"/>
              </p:ext>
            </p:extLst>
          </p:nvPr>
        </p:nvGraphicFramePr>
        <p:xfrm>
          <a:off x="179512" y="188640"/>
          <a:ext cx="8769158" cy="6396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56765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88640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предметных действий к схемам и таблицам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556792"/>
            <a:ext cx="849694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и их заменители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Работают в 1 (сложение и вычитание) и 2 классе (умножение и деление). Можно смоделировать только «штуки» (карандаши, шкафы, яблоки, люди…).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работают с величинами.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Рисунки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Сюжетный и предметный рисунок – учебник и интерактивная доска, абстрактный (схематический) рисунок – доска, тетрадь.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Работают в 1 (сложение и вычитание) и 2 классе (умножение и деление).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работают с величинами и «большими» числами.</a:t>
            </a:r>
            <a:endParaRPr lang="ru-R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96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20891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Схема (схематический чертёж)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Более абстрактны, чем рисунки.  Условность обозначений (пропорции в соотношении длин отрезков соблюдаются «по мере возможности»). Удобно использовать для моделирования задач с величинами.</a:t>
            </a: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Обе модели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верные!</a:t>
            </a: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выполнения модели не надо считать клеточки!</a:t>
            </a:r>
            <a:endParaRPr lang="ru-RU" sz="2400" u="sng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24944"/>
            <a:ext cx="5203013" cy="1223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8096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268760"/>
            <a:ext cx="820891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У Саши 7 машинок, а у Коли 5 машинок. Сколько всего машинок у мальчиков?</a:t>
            </a: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На сколько больше машинок у Саши, чем у Коли?</a:t>
            </a: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253" r="1317"/>
          <a:stretch/>
        </p:blipFill>
        <p:spPr bwMode="auto">
          <a:xfrm>
            <a:off x="1472721" y="2305080"/>
            <a:ext cx="6372000" cy="13486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44" y="4653136"/>
            <a:ext cx="7944554" cy="16743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2449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340768"/>
            <a:ext cx="849694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Краткая запись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Помогает преобразовать текст задачи, выделив ключевые слова, величины и показав отношения между ними с помощью условных знаков (убираем «лишнее»)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Чаще всего используется в задачах с пропорциональными величинами.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Единый принцип составления любой таблицы.</a:t>
            </a:r>
            <a:endParaRPr lang="ru-RU" sz="2800" u="sng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590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68952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способы составления схем к одной задаче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12776"/>
            <a:ext cx="5183166" cy="5164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123" y="4851906"/>
            <a:ext cx="3627437" cy="1725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8453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8640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задач с пропорциональными величинами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3131840" y="1196752"/>
            <a:ext cx="648072" cy="28803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92080" y="1196752"/>
            <a:ext cx="648072" cy="28803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1520" y="1412776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Прямо пропорциональные величины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6056" y="1484784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Обратно пропорциональные величины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2056686"/>
            <a:ext cx="40324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Если две величины связаны между собой так, что увеличение (уменьшение) одной (во столько же раз) увеличивает (уменьшает) пропорционально и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другую величину, то такие величины прямо пропорциональны.</a:t>
            </a: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Примерами  прямой пропорциональности  являются зависимость пройденного пути от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времени (при постоянной скорости), периметра  квадрата от длины его стороны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788024" y="2276872"/>
            <a:ext cx="41764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Если две величины связаны между собой так, что увеличение (уменьшение) одной (во столько же раз) уменьшает (увеличивает) пропорционально и другую величину, то такие величины обратно пропорциональны.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Пример обратной пропорциональности: зависимость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скорости от времени (при постоянном значении пройденного пути), производительности труда от времени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затраченного на выполнение определенной работы (при одинаковом объеме работы).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231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20161381"/>
              </p:ext>
            </p:extLst>
          </p:nvPr>
        </p:nvGraphicFramePr>
        <p:xfrm>
          <a:off x="539552" y="764703"/>
          <a:ext cx="8136904" cy="5685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2448272"/>
                <a:gridCol w="1854206"/>
                <a:gridCol w="2034226"/>
              </a:tblGrid>
              <a:tr h="735791">
                <a:tc rowSpan="2">
                  <a:txBody>
                    <a:bodyPr/>
                    <a:lstStyle/>
                    <a:p>
                      <a:endParaRPr lang="ru-RU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Процесс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Величина, характеризующая процесс</a:t>
                      </a:r>
                    </a:p>
                    <a:p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692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мерка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мерок 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целое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36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Равномерное движение</a:t>
                      </a:r>
                    </a:p>
                    <a:p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Скорость 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Время 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Расстояние  (пройденный путь)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923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Купля- продажа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923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Измерение массы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Масса одного предмета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r>
                        <a:rPr lang="ru-RU" sz="20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предметов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Масса всех предметов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923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Расходование материалов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 материала</a:t>
                      </a:r>
                      <a:r>
                        <a:rPr lang="ru-RU" sz="20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одну вещь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вещей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Весь расход материала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923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Работа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Производительность</a:t>
                      </a:r>
                      <a:r>
                        <a:rPr lang="ru-RU" sz="20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труда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Время работы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Весь объём работы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3231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88640"/>
            <a:ext cx="633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4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4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  <a:endParaRPr lang="ru-RU" sz="4400" b="1" u="sng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1032" y="908720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Ориентирован на обучение учащихся выделять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тройку величин из текста.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1032" y="2134454"/>
            <a:ext cx="835292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ВЫДЕЛИТЬ  ВЕЛИЧИНЫ ИЗ ТЕКСТА ЗАДАЧИ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53406406"/>
              </p:ext>
            </p:extLst>
          </p:nvPr>
        </p:nvGraphicFramePr>
        <p:xfrm>
          <a:off x="1475656" y="2996952"/>
          <a:ext cx="6096000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Мерка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мерок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Целое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1032" y="4437112"/>
            <a:ext cx="8461448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050" dirty="0">
              <a:solidFill>
                <a:srgbClr val="000000"/>
              </a:solidFill>
              <a:latin typeface="Century Gothic"/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Для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ремонта купили 8 банок краски,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кг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каждой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Сколько килограммов краски купили?</a:t>
            </a:r>
          </a:p>
        </p:txBody>
      </p:sp>
    </p:spTree>
    <p:extLst>
      <p:ext uri="{BB962C8B-B14F-4D97-AF65-F5344CB8AC3E}">
        <p14:creationId xmlns:p14="http://schemas.microsoft.com/office/powerpoint/2010/main" xmlns="" val="373231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80311061"/>
              </p:ext>
            </p:extLst>
          </p:nvPr>
        </p:nvGraphicFramePr>
        <p:xfrm>
          <a:off x="323528" y="1628800"/>
          <a:ext cx="864096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6048672"/>
              </a:tblGrid>
              <a:tr h="64553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общего способа решения задач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8266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 организации деятельности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Продуктивные</a:t>
                      </a:r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задания, включение в продуктивную исследовательскую деятельность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157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 решения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со структурой задачи, переход от словесной модели к схематической и математической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157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со структурой задачи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Разнообразные</a:t>
                      </a:r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текстовые конструкции, решение задач разных видов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15717"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решать задачи любого типа и любого уровня сложности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260648"/>
            <a:ext cx="7992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подходы к обучению решению задач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037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00217252"/>
              </p:ext>
            </p:extLst>
          </p:nvPr>
        </p:nvGraphicFramePr>
        <p:xfrm>
          <a:off x="179512" y="254717"/>
          <a:ext cx="8784975" cy="6380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325"/>
                <a:gridCol w="2928325"/>
                <a:gridCol w="2928325"/>
              </a:tblGrid>
              <a:tr h="90415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Мерка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r>
                        <a:rPr lang="ru-RU" sz="28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мерок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Целое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8749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 материи на одну вещь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вещей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Весь расход материи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8749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одного предмета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предметов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Вся масса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8749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Сахара на один стакан варенья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стаканов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сахара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8749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Блинов в</a:t>
                      </a:r>
                      <a:r>
                        <a:rPr lang="ru-RU" sz="24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одной порции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порций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блинов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7515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Книг в одной пачке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пачек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книг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8749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Листов бумаги в одном наборе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наборов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листов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8749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 сидит за одним столом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столов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человек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5782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260648"/>
            <a:ext cx="8424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Подготовительные задания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30447883"/>
              </p:ext>
            </p:extLst>
          </p:nvPr>
        </p:nvGraphicFramePr>
        <p:xfrm>
          <a:off x="647563" y="2118633"/>
          <a:ext cx="7920882" cy="4494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294"/>
                <a:gridCol w="2640294"/>
                <a:gridCol w="2640294"/>
              </a:tblGrid>
              <a:tr h="715181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9316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Предметов в одной коробке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предметов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69316"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пачек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учебников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69316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Снимков на одной плёнке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пленок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69316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Деревьев в каждом ряду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деревьев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99592" y="1399421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 неизвестную величину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405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16632"/>
            <a:ext cx="61926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4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124744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Century Gothic"/>
              </a:rPr>
              <a:t>  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приобретение учащимися умения раскрывать связи между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величинами.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8250" y="2607533"/>
            <a:ext cx="8064896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50" b="1" dirty="0">
              <a:solidFill>
                <a:schemeClr val="accent6">
                  <a:lumMod val="50000"/>
                </a:schemeClr>
              </a:solidFill>
              <a:latin typeface="Century Gothic"/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185" t="6803" r="2484" b="3204"/>
          <a:stretch/>
        </p:blipFill>
        <p:spPr bwMode="auto">
          <a:xfrm>
            <a:off x="468250" y="3419285"/>
            <a:ext cx="7992182" cy="3105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5616" y="2607533"/>
            <a:ext cx="6768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231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88640"/>
            <a:ext cx="55446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4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4400" u="sng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268760"/>
            <a:ext cx="83529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решать простые текстовые задачи.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Умение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тройки величин из текста;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табличное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схематическое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зависимости от учебной программы либо умений детей);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поиска способа решения задачи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нахождения неизвестной величины по двум известным.</a:t>
            </a:r>
          </a:p>
        </p:txBody>
      </p:sp>
    </p:spTree>
    <p:extLst>
      <p:ext uri="{BB962C8B-B14F-4D97-AF65-F5344CB8AC3E}">
        <p14:creationId xmlns:p14="http://schemas.microsoft.com/office/powerpoint/2010/main" xmlns="" val="373231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7849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машину могут сесть 5 человек. Сколько надо машин, чтобы разместить 35 человек?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060848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Сформулируй тройку величин на естественном языке.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18217953"/>
              </p:ext>
            </p:extLst>
          </p:nvPr>
        </p:nvGraphicFramePr>
        <p:xfrm>
          <a:off x="899592" y="3429000"/>
          <a:ext cx="7416825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2275"/>
                <a:gridCol w="2472275"/>
                <a:gridCol w="24722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Мерка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мерок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Целое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Людей в 1 машине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машин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людей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3231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268760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Дополни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вспомогательные модели количественными характеристиками к задаче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7157784"/>
              </p:ext>
            </p:extLst>
          </p:nvPr>
        </p:nvGraphicFramePr>
        <p:xfrm>
          <a:off x="971600" y="2420888"/>
          <a:ext cx="7416825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2275"/>
                <a:gridCol w="2472275"/>
                <a:gridCol w="24722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Мерка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мерок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Целое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Людей в 1 машине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машин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людей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чел.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чел.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23528" y="5085184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Реши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задачу, обосновывая выбор арифметического действия.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73231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76672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ЗАДАЧУ И ДВЕ ОБРАТНЫЕ ЕЙ. РАЗЪЯСНИ ВЗАИМОСВЯЗЬ ТРОЙКИ ВЕЛИЧИН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24003564"/>
              </p:ext>
            </p:extLst>
          </p:nvPr>
        </p:nvGraphicFramePr>
        <p:xfrm>
          <a:off x="611559" y="2564904"/>
          <a:ext cx="7920882" cy="3430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294"/>
                <a:gridCol w="2640294"/>
                <a:gridCol w="2640294"/>
              </a:tblGrid>
              <a:tr h="71518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Кусочков сахара в стакане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Число стаканов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сахара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931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6931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6931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9987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332656"/>
            <a:ext cx="55446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36092"/>
            <a:ext cx="8280920" cy="3270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50" dirty="0">
              <a:solidFill>
                <a:srgbClr val="000000"/>
              </a:solidFill>
              <a:latin typeface="Century Gothic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решению задач, связанных с пропорциональными величинами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нахождение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четвертого 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пропорционального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пропорциональное деление,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нахождение неизвестного по двум разностям</a:t>
            </a:r>
          </a:p>
        </p:txBody>
      </p:sp>
    </p:spTree>
    <p:extLst>
      <p:ext uri="{BB962C8B-B14F-4D97-AF65-F5344CB8AC3E}">
        <p14:creationId xmlns:p14="http://schemas.microsoft.com/office/powerpoint/2010/main" xmlns="" val="373231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03822"/>
            <a:ext cx="8568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ВЫРАБОТАТЬ УМЕНИЕ РЕШАТЬ СОСТАВНЫЕ ЗАДАЧИ НА ЗАВИСИМОСТЬ ВЕЛИЧИН ЧЕРЕЗ ИСПОЛЬЗОВАНИЕ СХЕМАТИЧЕСКОГО ЧЕРТЕЖА НАДО: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916832"/>
            <a:ext cx="856895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dirty="0">
              <a:solidFill>
                <a:srgbClr val="000000"/>
              </a:solidFill>
              <a:latin typeface="Century Gothic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Уметь выделять величины, о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говорится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задаче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Переводить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величины на язык схемы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Моделировать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словесную модель в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 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схематического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рисунка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способа решения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опорой на вспомогательную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231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268760"/>
            <a:ext cx="820891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новогоднего угощения в школе расфасовали в пакеты 46кг конфет и 42кг печенья. Всего получилось 44 пакета одинаковой массы. Сколько получилось пакетов конфет и печенья в отдельности?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4528" y="53442"/>
            <a:ext cx="86149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обучения  решению текстовых задач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5529" y="1242480"/>
            <a:ext cx="835292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2000" b="1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подготовительный</a:t>
            </a:r>
          </a:p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формируются навыки чтения, приемы умственных действий, умение моделировать, понимание смысла арифметических действий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91026" y="2354237"/>
            <a:ext cx="5541933" cy="432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0205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260648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ПАМЯТКА</a:t>
            </a:r>
            <a:b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412776"/>
            <a:ext cx="763284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на зависимость величин: _______ одного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предмета, ________ предметов, __________. Составлю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схематический чертёж, где мерка – это ________,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количество мерок – _____________, целое ________.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Схема состоит из ___-- частей: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часть разъясняет ______;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часть – ______.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Начерчу схематический чертёж,   расставлю количественные характеристики (числовые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данные) на схеме, обозначу неизвестное знаком «?».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24745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Задача на зависимость величин: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масса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одного предмета,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число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предметов,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общая масса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Составлю схематический чертёж, где мерка – это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масса одного предмета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количество мерок –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число предметов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целое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общая масса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Схема состоит из двух частей: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часть разъясняет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данные о конфетах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часть –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печенье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Начерчу схематический чертёж, расставлю  количественные характеристики на схеме, обозначу неизвестное знаком  «?».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99592" y="1397000"/>
          <a:ext cx="7344816" cy="193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2304256"/>
                <a:gridCol w="2082226"/>
                <a:gridCol w="1590182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Мерка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Масса одного пакета</a:t>
                      </a:r>
                      <a:endParaRPr lang="ru-RU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мерок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Количество пакетов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Целое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Масса всех сладостей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Конфеты</a:t>
                      </a:r>
                      <a:endParaRPr lang="ru-RU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 кг</a:t>
                      </a:r>
                      <a:endParaRPr lang="ru-RU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Печенье</a:t>
                      </a:r>
                      <a:endParaRPr lang="ru-RU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 кг</a:t>
                      </a:r>
                      <a:endParaRPr lang="ru-RU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418640" y="300161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Одинаковая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5065760" y="2982174"/>
            <a:ext cx="288032" cy="504056"/>
          </a:xfrm>
          <a:prstGeom prst="rightBrac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578952" y="304953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44 п.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kr.sh/i/270422/whqKzqTs.jpg?download=1&amp;name=%D0%A1%D0%BA%D1%80%D0%B8%D0%BD%D1%88%D0%BE%D1%82%2027-04-2022%2011:38: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8410575" cy="5438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96752"/>
            <a:ext cx="69847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Карточка №1.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Какие действия показывают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следующие величины: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– масса всех угощений;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– масса одного пакета;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– количество пакетов с конфетами;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– количество пакетов с печеньем.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332656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Карточки- помощники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3645024"/>
            <a:ext cx="69127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Карточка №2.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Выбери действия, которые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показывают следующие величины: (42:2 =23;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88:44=2; 46+42=88; 46:2)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– масса всех угощений;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– масса одного пакета;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– количество пакетов с конфетами;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4) – количество пакетов с печеньем.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44" y="1916832"/>
            <a:ext cx="88856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  <a:endParaRPr lang="ru-RU" sz="6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704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814" y="1700808"/>
            <a:ext cx="84666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этап </a:t>
            </a:r>
            <a:r>
              <a:rPr lang="ru-RU" sz="2400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Учащиеся знакомятся со структурой задачи (условие, вопрос, известные, неизвестные), учатся анализировать ее текст ( здесь уже не имеет значения, простая это задача или составная) переводить словесную модель в схематическую и (или) в символическую и овладевают умением записывать решение и ответ задачи.</a:t>
            </a: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задачи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условие, вопрос(требование).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Процесс решения задачи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процесс  поиска ответа на вопрос посредством моделирования, размышления, вычисления.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177" y="295797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обучения решению текстовых задач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717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340768"/>
            <a:ext cx="84249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Маша нашла 3 гриба. Серёжа 2 гриба. Сколько всего грибов нашли дети?</a:t>
            </a:r>
          </a:p>
          <a:p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2. Сколько грибов принесли домой дети, если Маша нашла 3 гриба, а Серёжа 2 гриба?</a:t>
            </a:r>
          </a:p>
          <a:p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3. Маша нашла 3 гриба, а Серёжа 2 гриба. Они положили их в одну корзину. Найдите число грибов в корзине.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300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16632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решения задачи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50830298"/>
              </p:ext>
            </p:extLst>
          </p:nvPr>
        </p:nvGraphicFramePr>
        <p:xfrm>
          <a:off x="407307" y="824518"/>
          <a:ext cx="8532440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0537"/>
                <a:gridCol w="5561903"/>
              </a:tblGrid>
              <a:tr h="47476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614203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Восприятие и анализ задачи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понять ситуацию в целом;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выявить объекты, величины,</a:t>
                      </a:r>
                      <a:r>
                        <a:rPr lang="ru-RU" sz="28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отношения;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выделить условие и вопрос.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457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Планирование решения задачи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связать данные и неизвестные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7287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 задачи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найти ответ на решение задачи;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записать ответ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3439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Проверка решения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установить правильность или ошибочность выполненного решения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4327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50948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>
                <a:solidFill>
                  <a:srgbClr val="C1752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и осмысление текста задачи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77676"/>
            <a:ext cx="4248472" cy="4024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39017"/>
            <a:ext cx="4313659" cy="416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146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190" y="655089"/>
            <a:ext cx="9063810" cy="614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Семантический анализ </a:t>
            </a: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осмысление: отдельных слов, терминов, понятий, как житейского, так и математического характера; осознание грамматических конструкций («если … , то …», «после того, как» и т. д.); выделение общего смысла задачи, указание на объект и величину, которая должна быть найдена (стоимость, объем, площадь, количество и т. д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Логический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заменять термины, характеризующие понятия (процессы, явления) их определениями; умение выводить следствия из имеющихся в условии задачи данных, неизвестных и отношений между ними.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Математический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выделение: объектов (предметов, процессов);  рассмотрение объектов с точки зрения целого и частей, либо взаимосвязи между величинами;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анализ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 величин: однородные, разнородные, числовых значений – известные и неизвестные;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изменения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данных: изменяются или не изменяются;  выявление отношений между известными значениями величин.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Анализ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требования: выделение неизвестных количественных характеристик величин объекта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190" y="8758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>
                <a:solidFill>
                  <a:srgbClr val="C1752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и осмысление текста задачи</a:t>
            </a:r>
          </a:p>
        </p:txBody>
      </p:sp>
    </p:spTree>
    <p:extLst>
      <p:ext uri="{BB962C8B-B14F-4D97-AF65-F5344CB8AC3E}">
        <p14:creationId xmlns:p14="http://schemas.microsoft.com/office/powerpoint/2010/main" xmlns="" val="36687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1618</TotalTime>
  <Words>1872</Words>
  <Application>Microsoft Office PowerPoint</Application>
  <PresentationFormat>Экран (4:3)</PresentationFormat>
  <Paragraphs>350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Operator</dc:creator>
  <cp:lastModifiedBy>User</cp:lastModifiedBy>
  <cp:revision>124</cp:revision>
  <dcterms:created xsi:type="dcterms:W3CDTF">2022-04-24T14:05:42Z</dcterms:created>
  <dcterms:modified xsi:type="dcterms:W3CDTF">2023-02-21T05:53:00Z</dcterms:modified>
</cp:coreProperties>
</file>